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7" r:id="rId1"/>
  </p:sldMasterIdLst>
  <p:sldIdLst>
    <p:sldId id="256" r:id="rId2"/>
    <p:sldId id="269" r:id="rId3"/>
    <p:sldId id="257" r:id="rId4"/>
    <p:sldId id="258" r:id="rId5"/>
    <p:sldId id="275" r:id="rId6"/>
    <p:sldId id="277" r:id="rId7"/>
    <p:sldId id="270" r:id="rId8"/>
    <p:sldId id="271" r:id="rId9"/>
    <p:sldId id="262" r:id="rId10"/>
    <p:sldId id="279" r:id="rId11"/>
    <p:sldId id="261" r:id="rId12"/>
    <p:sldId id="263" r:id="rId13"/>
    <p:sldId id="264" r:id="rId14"/>
    <p:sldId id="272" r:id="rId15"/>
    <p:sldId id="273" r:id="rId16"/>
    <p:sldId id="289" r:id="rId17"/>
    <p:sldId id="298" r:id="rId18"/>
    <p:sldId id="268" r:id="rId19"/>
    <p:sldId id="290" r:id="rId20"/>
    <p:sldId id="293" r:id="rId21"/>
    <p:sldId id="283" r:id="rId22"/>
    <p:sldId id="282" r:id="rId23"/>
    <p:sldId id="284" r:id="rId24"/>
    <p:sldId id="294" r:id="rId25"/>
    <p:sldId id="285" r:id="rId26"/>
    <p:sldId id="296" r:id="rId27"/>
    <p:sldId id="297" r:id="rId28"/>
    <p:sldId id="295" r:id="rId29"/>
    <p:sldId id="286" r:id="rId30"/>
    <p:sldId id="287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D098A5-BEF6-8702-2EA0-3248BB6E3B9D}" v="109" dt="2023-03-26T10:38:36.167"/>
    <p1510:client id="{321FD11B-00D2-EF7E-8971-CE6A8FF9CB59}" v="259" dt="2023-03-25T20:21:46.527"/>
    <p1510:client id="{3A27BA68-9E57-D0CC-FF44-72BC05037E11}" v="4" dt="2023-03-26T16:02:43.297"/>
    <p1510:client id="{587120AD-5665-380D-8B68-1B85008CBCFC}" v="313" dt="2023-03-26T15:59:07.829"/>
    <p1510:client id="{616D7FEE-8DEF-12C4-4C2F-A97085FC55D0}" v="2" dt="2023-03-25T20:59:38.008"/>
    <p1510:client id="{90BE5E26-7EB1-2613-BF55-8E18DEE0753C}" v="369" dt="2023-03-26T14:11:07.318"/>
    <p1510:client id="{9177E32D-BAC1-4376-B780-D528547E913A}" v="155" dt="2023-03-25T19:09:04.791"/>
    <p1510:client id="{9DA3D3EF-9B44-D3CE-F13A-6D95CE6E0ABD}" v="567" dt="2023-03-25T19:56:23.892"/>
    <p1510:client id="{E30EAF8B-C9BA-A2C9-72FE-20EF5192A4E0}" v="28" dt="2023-03-25T18:30:31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5.png"/><Relationship Id="rId6" Type="http://schemas.openxmlformats.org/officeDocument/2006/relationships/image" Target="../media/image13.svg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9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svg"/><Relationship Id="rId1" Type="http://schemas.openxmlformats.org/officeDocument/2006/relationships/image" Target="../media/image22.png"/><Relationship Id="rId4" Type="http://schemas.openxmlformats.org/officeDocument/2006/relationships/image" Target="../media/image3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5.png"/><Relationship Id="rId6" Type="http://schemas.openxmlformats.org/officeDocument/2006/relationships/image" Target="../media/image13.svg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9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svg"/><Relationship Id="rId1" Type="http://schemas.openxmlformats.org/officeDocument/2006/relationships/image" Target="../media/image22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7303B9-E43D-45EB-9456-7E2C5592520B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C6A2D7B-36B2-4E95-9CDC-8955DF21E736}">
      <dgm:prSet/>
      <dgm:spPr/>
      <dgm:t>
        <a:bodyPr/>
        <a:lstStyle/>
        <a:p>
          <a:pPr rtl="0"/>
          <a:r>
            <a:rPr lang="fr-FR" err="1"/>
            <a:t>Presentation</a:t>
          </a:r>
          <a:r>
            <a:rPr lang="fr-FR"/>
            <a:t> of Article 149 of the French Criminal </a:t>
          </a:r>
          <a:r>
            <a:rPr lang="fr-FR" err="1"/>
            <a:t>Procedure</a:t>
          </a:r>
          <a:r>
            <a:rPr lang="fr-FR"/>
            <a:t> Code</a:t>
          </a:r>
          <a:endParaRPr lang="en-US"/>
        </a:p>
      </dgm:t>
    </dgm:pt>
    <dgm:pt modelId="{1D750FA0-5E01-4EC5-9E92-ACC2FF1C7C64}" type="parTrans" cxnId="{C1FE9B54-32B1-4C5A-B2C6-5EF182B14914}">
      <dgm:prSet/>
      <dgm:spPr/>
      <dgm:t>
        <a:bodyPr/>
        <a:lstStyle/>
        <a:p>
          <a:endParaRPr lang="en-US"/>
        </a:p>
      </dgm:t>
    </dgm:pt>
    <dgm:pt modelId="{35FF3F0B-BF9D-43F9-AED7-ACE934C87B9E}" type="sibTrans" cxnId="{C1FE9B54-32B1-4C5A-B2C6-5EF182B14914}">
      <dgm:prSet/>
      <dgm:spPr/>
      <dgm:t>
        <a:bodyPr/>
        <a:lstStyle/>
        <a:p>
          <a:endParaRPr lang="en-US"/>
        </a:p>
      </dgm:t>
    </dgm:pt>
    <dgm:pt modelId="{DB1D12D4-97CA-4A50-8459-9FD6A9A4B6C2}">
      <dgm:prSet/>
      <dgm:spPr/>
      <dgm:t>
        <a:bodyPr/>
        <a:lstStyle/>
        <a:p>
          <a:r>
            <a:rPr lang="fr-FR" err="1"/>
            <a:t>Presentation</a:t>
          </a:r>
          <a:r>
            <a:rPr lang="fr-FR"/>
            <a:t> of the </a:t>
          </a:r>
          <a:r>
            <a:rPr lang="fr-FR" err="1"/>
            <a:t>algorithm</a:t>
          </a:r>
          <a:r>
            <a:rPr lang="fr-FR"/>
            <a:t> </a:t>
          </a:r>
          <a:endParaRPr lang="en-US"/>
        </a:p>
      </dgm:t>
    </dgm:pt>
    <dgm:pt modelId="{0311D7A6-00A4-482A-8C63-F5C19B56965B}" type="parTrans" cxnId="{56673894-7662-485E-B516-AF1C25D74903}">
      <dgm:prSet/>
      <dgm:spPr/>
      <dgm:t>
        <a:bodyPr/>
        <a:lstStyle/>
        <a:p>
          <a:endParaRPr lang="en-US"/>
        </a:p>
      </dgm:t>
    </dgm:pt>
    <dgm:pt modelId="{69794ACB-DF9E-4CD5-92FF-598748476C39}" type="sibTrans" cxnId="{56673894-7662-485E-B516-AF1C25D74903}">
      <dgm:prSet/>
      <dgm:spPr/>
      <dgm:t>
        <a:bodyPr/>
        <a:lstStyle/>
        <a:p>
          <a:endParaRPr lang="en-US"/>
        </a:p>
      </dgm:t>
    </dgm:pt>
    <dgm:pt modelId="{69C3D519-5274-4366-B7C2-75755F365DD5}">
      <dgm:prSet/>
      <dgm:spPr/>
      <dgm:t>
        <a:bodyPr/>
        <a:lstStyle/>
        <a:p>
          <a:r>
            <a:rPr lang="fr-FR" err="1"/>
            <a:t>Presentation</a:t>
          </a:r>
          <a:r>
            <a:rPr lang="fr-FR"/>
            <a:t> of the </a:t>
          </a:r>
          <a:r>
            <a:rPr lang="fr-FR" err="1"/>
            <a:t>dataframe</a:t>
          </a:r>
          <a:endParaRPr lang="en-US" err="1"/>
        </a:p>
      </dgm:t>
    </dgm:pt>
    <dgm:pt modelId="{19A7F1CA-093E-4BFB-987B-DEFD489F36B1}" type="parTrans" cxnId="{40D63EBA-DEB2-49F8-A896-676EEE2DDBBC}">
      <dgm:prSet/>
      <dgm:spPr/>
      <dgm:t>
        <a:bodyPr/>
        <a:lstStyle/>
        <a:p>
          <a:endParaRPr lang="en-US"/>
        </a:p>
      </dgm:t>
    </dgm:pt>
    <dgm:pt modelId="{7D9467D5-948C-4441-BF8D-CF74AE5FFBA5}" type="sibTrans" cxnId="{40D63EBA-DEB2-49F8-A896-676EEE2DDBBC}">
      <dgm:prSet/>
      <dgm:spPr/>
      <dgm:t>
        <a:bodyPr/>
        <a:lstStyle/>
        <a:p>
          <a:endParaRPr lang="en-US"/>
        </a:p>
      </dgm:t>
    </dgm:pt>
    <dgm:pt modelId="{4FF4E61C-E744-4CD8-ABE6-8190C64B6EB2}">
      <dgm:prSet/>
      <dgm:spPr/>
      <dgm:t>
        <a:bodyPr/>
        <a:lstStyle/>
        <a:p>
          <a:r>
            <a:rPr lang="fr-FR" err="1"/>
            <a:t>Results</a:t>
          </a:r>
          <a:r>
            <a:rPr lang="fr-FR"/>
            <a:t> &amp; </a:t>
          </a:r>
          <a:r>
            <a:rPr lang="fr-FR" err="1"/>
            <a:t>Analysis</a:t>
          </a:r>
          <a:endParaRPr lang="en-US" err="1"/>
        </a:p>
      </dgm:t>
    </dgm:pt>
    <dgm:pt modelId="{2C73493F-D0E2-4138-A2D0-5C743F598915}" type="parTrans" cxnId="{1B4D60F8-AE8F-4823-9897-F87C599F4D31}">
      <dgm:prSet/>
      <dgm:spPr/>
      <dgm:t>
        <a:bodyPr/>
        <a:lstStyle/>
        <a:p>
          <a:endParaRPr lang="en-US"/>
        </a:p>
      </dgm:t>
    </dgm:pt>
    <dgm:pt modelId="{5B7CA2CF-94AC-4102-B763-8FE33991C4AF}" type="sibTrans" cxnId="{1B4D60F8-AE8F-4823-9897-F87C599F4D31}">
      <dgm:prSet/>
      <dgm:spPr/>
      <dgm:t>
        <a:bodyPr/>
        <a:lstStyle/>
        <a:p>
          <a:endParaRPr lang="en-US"/>
        </a:p>
      </dgm:t>
    </dgm:pt>
    <dgm:pt modelId="{DF45EA7B-6D63-4118-9E3C-BCE63CE1E8BE}">
      <dgm:prSet phldr="0"/>
      <dgm:spPr/>
      <dgm:t>
        <a:bodyPr/>
        <a:lstStyle/>
        <a:p>
          <a:pPr rtl="0"/>
          <a:r>
            <a:rPr lang="fr-FR" b="1">
              <a:latin typeface="Calibri Light" panose="020F0302020204030204"/>
            </a:rPr>
            <a:t>Aim of the </a:t>
          </a:r>
          <a:r>
            <a:rPr lang="fr-FR" b="1" err="1">
              <a:latin typeface="Calibri Light" panose="020F0302020204030204"/>
            </a:rPr>
            <a:t>algorithm</a:t>
          </a:r>
          <a:endParaRPr lang="fr-FR" b="1">
            <a:latin typeface="Calibri Light" panose="020F0302020204030204"/>
          </a:endParaRPr>
        </a:p>
      </dgm:t>
    </dgm:pt>
    <dgm:pt modelId="{585DC3C9-1F98-4E64-99E4-69EBA07436D4}" type="parTrans" cxnId="{467FFB63-6789-472C-913D-ED21934CA8E5}">
      <dgm:prSet/>
      <dgm:spPr/>
    </dgm:pt>
    <dgm:pt modelId="{2D56A01A-4C19-4ACC-8E94-58FDB0ACFF97}" type="sibTrans" cxnId="{467FFB63-6789-472C-913D-ED21934CA8E5}">
      <dgm:prSet/>
      <dgm:spPr/>
      <dgm:t>
        <a:bodyPr/>
        <a:lstStyle/>
        <a:p>
          <a:endParaRPr lang="en-US"/>
        </a:p>
      </dgm:t>
    </dgm:pt>
    <dgm:pt modelId="{7F2B0937-813F-4107-8AA1-324D2402ED25}">
      <dgm:prSet phldr="0"/>
      <dgm:spPr/>
      <dgm:t>
        <a:bodyPr/>
        <a:lstStyle/>
        <a:p>
          <a:pPr rtl="0"/>
          <a:r>
            <a:rPr lang="fr-FR" b="1" err="1">
              <a:latin typeface="Calibri Light" panose="020F0302020204030204"/>
            </a:rPr>
            <a:t>Difficulties</a:t>
          </a:r>
          <a:r>
            <a:rPr lang="fr-FR" b="1">
              <a:latin typeface="Calibri Light" panose="020F0302020204030204"/>
            </a:rPr>
            <a:t> &amp; </a:t>
          </a:r>
          <a:r>
            <a:rPr lang="fr-FR" b="1" err="1">
              <a:latin typeface="Calibri Light" panose="020F0302020204030204"/>
            </a:rPr>
            <a:t>Improvement</a:t>
          </a:r>
        </a:p>
      </dgm:t>
    </dgm:pt>
    <dgm:pt modelId="{F4FC7DDE-E735-4E4F-88BB-F00F7201C3B2}" type="parTrans" cxnId="{6A61572E-999A-4978-9CA4-D614159C85B6}">
      <dgm:prSet/>
      <dgm:spPr/>
    </dgm:pt>
    <dgm:pt modelId="{5816AE9D-DC4A-485A-B4E8-EFE301C5626C}" type="sibTrans" cxnId="{6A61572E-999A-4978-9CA4-D614159C85B6}">
      <dgm:prSet/>
      <dgm:spPr/>
    </dgm:pt>
    <dgm:pt modelId="{885CB7C6-75BD-4343-A36C-A45EC25129A0}" type="pres">
      <dgm:prSet presAssocID="{D87303B9-E43D-45EB-9456-7E2C5592520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20B4E815-7DBF-452A-89BB-E0F8D8F20254}" type="pres">
      <dgm:prSet presAssocID="{3C6A2D7B-36B2-4E95-9CDC-8955DF21E736}" presName="thickLine" presStyleLbl="alignNode1" presStyleIdx="0" presStyleCnt="6"/>
      <dgm:spPr/>
    </dgm:pt>
    <dgm:pt modelId="{4159FD27-029D-4AD2-BBA8-A6BE9319DC34}" type="pres">
      <dgm:prSet presAssocID="{3C6A2D7B-36B2-4E95-9CDC-8955DF21E736}" presName="horz1" presStyleCnt="0"/>
      <dgm:spPr/>
    </dgm:pt>
    <dgm:pt modelId="{C0C48FE6-76B1-4D3C-932B-B66943BEDDC9}" type="pres">
      <dgm:prSet presAssocID="{3C6A2D7B-36B2-4E95-9CDC-8955DF21E736}" presName="tx1" presStyleLbl="revTx" presStyleIdx="0" presStyleCnt="6"/>
      <dgm:spPr/>
      <dgm:t>
        <a:bodyPr/>
        <a:lstStyle/>
        <a:p>
          <a:endParaRPr lang="fr-FR"/>
        </a:p>
      </dgm:t>
    </dgm:pt>
    <dgm:pt modelId="{206D4947-F2AC-4482-B56C-16C8BA6A7D2C}" type="pres">
      <dgm:prSet presAssocID="{3C6A2D7B-36B2-4E95-9CDC-8955DF21E736}" presName="vert1" presStyleCnt="0"/>
      <dgm:spPr/>
    </dgm:pt>
    <dgm:pt modelId="{2FE86B7D-A56B-4984-BB0C-34A749B9A074}" type="pres">
      <dgm:prSet presAssocID="{DF45EA7B-6D63-4118-9E3C-BCE63CE1E8BE}" presName="thickLine" presStyleLbl="alignNode1" presStyleIdx="1" presStyleCnt="6"/>
      <dgm:spPr/>
    </dgm:pt>
    <dgm:pt modelId="{7BC7B7CD-A094-47F5-BA70-B176850BFE9A}" type="pres">
      <dgm:prSet presAssocID="{DF45EA7B-6D63-4118-9E3C-BCE63CE1E8BE}" presName="horz1" presStyleCnt="0"/>
      <dgm:spPr/>
    </dgm:pt>
    <dgm:pt modelId="{8ACD8997-4D7D-48A6-975A-76340E9B3B8B}" type="pres">
      <dgm:prSet presAssocID="{DF45EA7B-6D63-4118-9E3C-BCE63CE1E8BE}" presName="tx1" presStyleLbl="revTx" presStyleIdx="1" presStyleCnt="6"/>
      <dgm:spPr/>
      <dgm:t>
        <a:bodyPr/>
        <a:lstStyle/>
        <a:p>
          <a:endParaRPr lang="fr-FR"/>
        </a:p>
      </dgm:t>
    </dgm:pt>
    <dgm:pt modelId="{27B6DC47-1EE8-4261-A65A-A0672BD7E84A}" type="pres">
      <dgm:prSet presAssocID="{DF45EA7B-6D63-4118-9E3C-BCE63CE1E8BE}" presName="vert1" presStyleCnt="0"/>
      <dgm:spPr/>
    </dgm:pt>
    <dgm:pt modelId="{E55ECC0A-FEEF-4F7A-B9F2-A22F57D56C02}" type="pres">
      <dgm:prSet presAssocID="{DB1D12D4-97CA-4A50-8459-9FD6A9A4B6C2}" presName="thickLine" presStyleLbl="alignNode1" presStyleIdx="2" presStyleCnt="6"/>
      <dgm:spPr/>
    </dgm:pt>
    <dgm:pt modelId="{94F9B32D-8920-4573-B6DC-05351CB7928E}" type="pres">
      <dgm:prSet presAssocID="{DB1D12D4-97CA-4A50-8459-9FD6A9A4B6C2}" presName="horz1" presStyleCnt="0"/>
      <dgm:spPr/>
    </dgm:pt>
    <dgm:pt modelId="{F72BEF49-6B66-4429-B4E1-CF0719391E49}" type="pres">
      <dgm:prSet presAssocID="{DB1D12D4-97CA-4A50-8459-9FD6A9A4B6C2}" presName="tx1" presStyleLbl="revTx" presStyleIdx="2" presStyleCnt="6"/>
      <dgm:spPr/>
      <dgm:t>
        <a:bodyPr/>
        <a:lstStyle/>
        <a:p>
          <a:endParaRPr lang="fr-FR"/>
        </a:p>
      </dgm:t>
    </dgm:pt>
    <dgm:pt modelId="{E1E5AC2F-D666-4CAD-AD9C-CAC5DEA4641F}" type="pres">
      <dgm:prSet presAssocID="{DB1D12D4-97CA-4A50-8459-9FD6A9A4B6C2}" presName="vert1" presStyleCnt="0"/>
      <dgm:spPr/>
    </dgm:pt>
    <dgm:pt modelId="{137BFA09-87F9-41EA-A6B6-C2504C2A6AC3}" type="pres">
      <dgm:prSet presAssocID="{69C3D519-5274-4366-B7C2-75755F365DD5}" presName="thickLine" presStyleLbl="alignNode1" presStyleIdx="3" presStyleCnt="6"/>
      <dgm:spPr/>
    </dgm:pt>
    <dgm:pt modelId="{A3FBAA49-6BEE-4984-9F1A-D0C4AF4391CE}" type="pres">
      <dgm:prSet presAssocID="{69C3D519-5274-4366-B7C2-75755F365DD5}" presName="horz1" presStyleCnt="0"/>
      <dgm:spPr/>
    </dgm:pt>
    <dgm:pt modelId="{DCF7E232-5BBE-4828-9E6B-8509B8F0679E}" type="pres">
      <dgm:prSet presAssocID="{69C3D519-5274-4366-B7C2-75755F365DD5}" presName="tx1" presStyleLbl="revTx" presStyleIdx="3" presStyleCnt="6"/>
      <dgm:spPr/>
      <dgm:t>
        <a:bodyPr/>
        <a:lstStyle/>
        <a:p>
          <a:endParaRPr lang="fr-FR"/>
        </a:p>
      </dgm:t>
    </dgm:pt>
    <dgm:pt modelId="{38759E19-05AD-4FD3-9BE3-99F5442E9D23}" type="pres">
      <dgm:prSet presAssocID="{69C3D519-5274-4366-B7C2-75755F365DD5}" presName="vert1" presStyleCnt="0"/>
      <dgm:spPr/>
    </dgm:pt>
    <dgm:pt modelId="{A08BE8EB-F717-4AF7-891C-5EB440C91F09}" type="pres">
      <dgm:prSet presAssocID="{4FF4E61C-E744-4CD8-ABE6-8190C64B6EB2}" presName="thickLine" presStyleLbl="alignNode1" presStyleIdx="4" presStyleCnt="6"/>
      <dgm:spPr/>
    </dgm:pt>
    <dgm:pt modelId="{A987980E-54C7-470D-8E76-6D53174ED2E6}" type="pres">
      <dgm:prSet presAssocID="{4FF4E61C-E744-4CD8-ABE6-8190C64B6EB2}" presName="horz1" presStyleCnt="0"/>
      <dgm:spPr/>
    </dgm:pt>
    <dgm:pt modelId="{1E6761B1-83CB-45E9-9EFE-5E61D6A16D43}" type="pres">
      <dgm:prSet presAssocID="{4FF4E61C-E744-4CD8-ABE6-8190C64B6EB2}" presName="tx1" presStyleLbl="revTx" presStyleIdx="4" presStyleCnt="6"/>
      <dgm:spPr/>
      <dgm:t>
        <a:bodyPr/>
        <a:lstStyle/>
        <a:p>
          <a:endParaRPr lang="fr-FR"/>
        </a:p>
      </dgm:t>
    </dgm:pt>
    <dgm:pt modelId="{7481A563-144B-4B19-ABCB-C7F25F9129E6}" type="pres">
      <dgm:prSet presAssocID="{4FF4E61C-E744-4CD8-ABE6-8190C64B6EB2}" presName="vert1" presStyleCnt="0"/>
      <dgm:spPr/>
    </dgm:pt>
    <dgm:pt modelId="{9E68BC5E-A180-4B74-B2DA-2DE601D30237}" type="pres">
      <dgm:prSet presAssocID="{7F2B0937-813F-4107-8AA1-324D2402ED25}" presName="thickLine" presStyleLbl="alignNode1" presStyleIdx="5" presStyleCnt="6"/>
      <dgm:spPr/>
    </dgm:pt>
    <dgm:pt modelId="{C522A6F7-C09C-4AA1-8A32-A4A02B1DC6F4}" type="pres">
      <dgm:prSet presAssocID="{7F2B0937-813F-4107-8AA1-324D2402ED25}" presName="horz1" presStyleCnt="0"/>
      <dgm:spPr/>
    </dgm:pt>
    <dgm:pt modelId="{FEC6C6FD-5C6F-4FE9-9268-7CB7428C377B}" type="pres">
      <dgm:prSet presAssocID="{7F2B0937-813F-4107-8AA1-324D2402ED25}" presName="tx1" presStyleLbl="revTx" presStyleIdx="5" presStyleCnt="6"/>
      <dgm:spPr/>
      <dgm:t>
        <a:bodyPr/>
        <a:lstStyle/>
        <a:p>
          <a:endParaRPr lang="fr-FR"/>
        </a:p>
      </dgm:t>
    </dgm:pt>
    <dgm:pt modelId="{C899DBC6-AEC0-4F3D-A7B5-FB72C6319A93}" type="pres">
      <dgm:prSet presAssocID="{7F2B0937-813F-4107-8AA1-324D2402ED25}" presName="vert1" presStyleCnt="0"/>
      <dgm:spPr/>
    </dgm:pt>
  </dgm:ptLst>
  <dgm:cxnLst>
    <dgm:cxn modelId="{E164EBC9-6984-45D0-ADBE-AC0A4C5B6881}" type="presOf" srcId="{3C6A2D7B-36B2-4E95-9CDC-8955DF21E736}" destId="{C0C48FE6-76B1-4D3C-932B-B66943BEDDC9}" srcOrd="0" destOrd="0" presId="urn:microsoft.com/office/officeart/2008/layout/LinedList"/>
    <dgm:cxn modelId="{6A61572E-999A-4978-9CA4-D614159C85B6}" srcId="{D87303B9-E43D-45EB-9456-7E2C5592520B}" destId="{7F2B0937-813F-4107-8AA1-324D2402ED25}" srcOrd="5" destOrd="0" parTransId="{F4FC7DDE-E735-4E4F-88BB-F00F7201C3B2}" sibTransId="{5816AE9D-DC4A-485A-B4E8-EFE301C5626C}"/>
    <dgm:cxn modelId="{E9419ED8-F653-4E93-8F34-CCAEC6E58AC6}" type="presOf" srcId="{DB1D12D4-97CA-4A50-8459-9FD6A9A4B6C2}" destId="{F72BEF49-6B66-4429-B4E1-CF0719391E49}" srcOrd="0" destOrd="0" presId="urn:microsoft.com/office/officeart/2008/layout/LinedList"/>
    <dgm:cxn modelId="{56673894-7662-485E-B516-AF1C25D74903}" srcId="{D87303B9-E43D-45EB-9456-7E2C5592520B}" destId="{DB1D12D4-97CA-4A50-8459-9FD6A9A4B6C2}" srcOrd="2" destOrd="0" parTransId="{0311D7A6-00A4-482A-8C63-F5C19B56965B}" sibTransId="{69794ACB-DF9E-4CD5-92FF-598748476C39}"/>
    <dgm:cxn modelId="{467FFB63-6789-472C-913D-ED21934CA8E5}" srcId="{D87303B9-E43D-45EB-9456-7E2C5592520B}" destId="{DF45EA7B-6D63-4118-9E3C-BCE63CE1E8BE}" srcOrd="1" destOrd="0" parTransId="{585DC3C9-1F98-4E64-99E4-69EBA07436D4}" sibTransId="{2D56A01A-4C19-4ACC-8E94-58FDB0ACFF97}"/>
    <dgm:cxn modelId="{1B4D60F8-AE8F-4823-9897-F87C599F4D31}" srcId="{D87303B9-E43D-45EB-9456-7E2C5592520B}" destId="{4FF4E61C-E744-4CD8-ABE6-8190C64B6EB2}" srcOrd="4" destOrd="0" parTransId="{2C73493F-D0E2-4138-A2D0-5C743F598915}" sibTransId="{5B7CA2CF-94AC-4102-B763-8FE33991C4AF}"/>
    <dgm:cxn modelId="{40D63EBA-DEB2-49F8-A896-676EEE2DDBBC}" srcId="{D87303B9-E43D-45EB-9456-7E2C5592520B}" destId="{69C3D519-5274-4366-B7C2-75755F365DD5}" srcOrd="3" destOrd="0" parTransId="{19A7F1CA-093E-4BFB-987B-DEFD489F36B1}" sibTransId="{7D9467D5-948C-4441-BF8D-CF74AE5FFBA5}"/>
    <dgm:cxn modelId="{C1FE9B54-32B1-4C5A-B2C6-5EF182B14914}" srcId="{D87303B9-E43D-45EB-9456-7E2C5592520B}" destId="{3C6A2D7B-36B2-4E95-9CDC-8955DF21E736}" srcOrd="0" destOrd="0" parTransId="{1D750FA0-5E01-4EC5-9E92-ACC2FF1C7C64}" sibTransId="{35FF3F0B-BF9D-43F9-AED7-ACE934C87B9E}"/>
    <dgm:cxn modelId="{C7D4BD9C-DCAF-4CDD-A78D-18DAFC3F1E32}" type="presOf" srcId="{7F2B0937-813F-4107-8AA1-324D2402ED25}" destId="{FEC6C6FD-5C6F-4FE9-9268-7CB7428C377B}" srcOrd="0" destOrd="0" presId="urn:microsoft.com/office/officeart/2008/layout/LinedList"/>
    <dgm:cxn modelId="{9B1AD7AD-F2F5-47F1-9145-5C2CF1FC164E}" type="presOf" srcId="{69C3D519-5274-4366-B7C2-75755F365DD5}" destId="{DCF7E232-5BBE-4828-9E6B-8509B8F0679E}" srcOrd="0" destOrd="0" presId="urn:microsoft.com/office/officeart/2008/layout/LinedList"/>
    <dgm:cxn modelId="{BA6F07B9-FCCD-4D78-846E-FF25D7D97ACE}" type="presOf" srcId="{DF45EA7B-6D63-4118-9E3C-BCE63CE1E8BE}" destId="{8ACD8997-4D7D-48A6-975A-76340E9B3B8B}" srcOrd="0" destOrd="0" presId="urn:microsoft.com/office/officeart/2008/layout/LinedList"/>
    <dgm:cxn modelId="{366CD4C6-C9BB-4EDA-B42F-7F1BCAC85DD4}" type="presOf" srcId="{4FF4E61C-E744-4CD8-ABE6-8190C64B6EB2}" destId="{1E6761B1-83CB-45E9-9EFE-5E61D6A16D43}" srcOrd="0" destOrd="0" presId="urn:microsoft.com/office/officeart/2008/layout/LinedList"/>
    <dgm:cxn modelId="{17A75E03-004D-4F81-8608-A646617C4155}" type="presOf" srcId="{D87303B9-E43D-45EB-9456-7E2C5592520B}" destId="{885CB7C6-75BD-4343-A36C-A45EC25129A0}" srcOrd="0" destOrd="0" presId="urn:microsoft.com/office/officeart/2008/layout/LinedList"/>
    <dgm:cxn modelId="{078F3D62-C7E9-4CF5-BA9B-813BAD97A9EC}" type="presParOf" srcId="{885CB7C6-75BD-4343-A36C-A45EC25129A0}" destId="{20B4E815-7DBF-452A-89BB-E0F8D8F20254}" srcOrd="0" destOrd="0" presId="urn:microsoft.com/office/officeart/2008/layout/LinedList"/>
    <dgm:cxn modelId="{38913389-DBEC-4983-B762-4F39F84A1F12}" type="presParOf" srcId="{885CB7C6-75BD-4343-A36C-A45EC25129A0}" destId="{4159FD27-029D-4AD2-BBA8-A6BE9319DC34}" srcOrd="1" destOrd="0" presId="urn:microsoft.com/office/officeart/2008/layout/LinedList"/>
    <dgm:cxn modelId="{0D6E0EA9-47E5-4327-A00C-D355EC815F86}" type="presParOf" srcId="{4159FD27-029D-4AD2-BBA8-A6BE9319DC34}" destId="{C0C48FE6-76B1-4D3C-932B-B66943BEDDC9}" srcOrd="0" destOrd="0" presId="urn:microsoft.com/office/officeart/2008/layout/LinedList"/>
    <dgm:cxn modelId="{69BC9C90-CC8B-419E-BE97-A2DD61152FE1}" type="presParOf" srcId="{4159FD27-029D-4AD2-BBA8-A6BE9319DC34}" destId="{206D4947-F2AC-4482-B56C-16C8BA6A7D2C}" srcOrd="1" destOrd="0" presId="urn:microsoft.com/office/officeart/2008/layout/LinedList"/>
    <dgm:cxn modelId="{DA4F2855-3E45-46A3-AE15-95BE6AF1190B}" type="presParOf" srcId="{885CB7C6-75BD-4343-A36C-A45EC25129A0}" destId="{2FE86B7D-A56B-4984-BB0C-34A749B9A074}" srcOrd="2" destOrd="0" presId="urn:microsoft.com/office/officeart/2008/layout/LinedList"/>
    <dgm:cxn modelId="{32346C3B-16FB-42DC-90C3-018E6F6CB093}" type="presParOf" srcId="{885CB7C6-75BD-4343-A36C-A45EC25129A0}" destId="{7BC7B7CD-A094-47F5-BA70-B176850BFE9A}" srcOrd="3" destOrd="0" presId="urn:microsoft.com/office/officeart/2008/layout/LinedList"/>
    <dgm:cxn modelId="{223B3A00-6326-4004-BF72-30AA9EA914A0}" type="presParOf" srcId="{7BC7B7CD-A094-47F5-BA70-B176850BFE9A}" destId="{8ACD8997-4D7D-48A6-975A-76340E9B3B8B}" srcOrd="0" destOrd="0" presId="urn:microsoft.com/office/officeart/2008/layout/LinedList"/>
    <dgm:cxn modelId="{FD5D57F5-65F0-4EC3-A383-DF6AF1F3B27A}" type="presParOf" srcId="{7BC7B7CD-A094-47F5-BA70-B176850BFE9A}" destId="{27B6DC47-1EE8-4261-A65A-A0672BD7E84A}" srcOrd="1" destOrd="0" presId="urn:microsoft.com/office/officeart/2008/layout/LinedList"/>
    <dgm:cxn modelId="{7BF5B6C6-677F-4965-B4C9-E5CE06F1BC5E}" type="presParOf" srcId="{885CB7C6-75BD-4343-A36C-A45EC25129A0}" destId="{E55ECC0A-FEEF-4F7A-B9F2-A22F57D56C02}" srcOrd="4" destOrd="0" presId="urn:microsoft.com/office/officeart/2008/layout/LinedList"/>
    <dgm:cxn modelId="{A0EE0C69-EDDD-4546-82C4-C2753E5EDE2E}" type="presParOf" srcId="{885CB7C6-75BD-4343-A36C-A45EC25129A0}" destId="{94F9B32D-8920-4573-B6DC-05351CB7928E}" srcOrd="5" destOrd="0" presId="urn:microsoft.com/office/officeart/2008/layout/LinedList"/>
    <dgm:cxn modelId="{70AFC679-BF21-4272-8C50-0CCEBC16BF63}" type="presParOf" srcId="{94F9B32D-8920-4573-B6DC-05351CB7928E}" destId="{F72BEF49-6B66-4429-B4E1-CF0719391E49}" srcOrd="0" destOrd="0" presId="urn:microsoft.com/office/officeart/2008/layout/LinedList"/>
    <dgm:cxn modelId="{2DF8AB56-A387-4EB6-8BF3-7C3BD5F10F96}" type="presParOf" srcId="{94F9B32D-8920-4573-B6DC-05351CB7928E}" destId="{E1E5AC2F-D666-4CAD-AD9C-CAC5DEA4641F}" srcOrd="1" destOrd="0" presId="urn:microsoft.com/office/officeart/2008/layout/LinedList"/>
    <dgm:cxn modelId="{9CC87D3A-116D-48CA-B7FA-E83EB0617BBF}" type="presParOf" srcId="{885CB7C6-75BD-4343-A36C-A45EC25129A0}" destId="{137BFA09-87F9-41EA-A6B6-C2504C2A6AC3}" srcOrd="6" destOrd="0" presId="urn:microsoft.com/office/officeart/2008/layout/LinedList"/>
    <dgm:cxn modelId="{17F06E21-30EC-4B4A-9D9B-6E643DD1440D}" type="presParOf" srcId="{885CB7C6-75BD-4343-A36C-A45EC25129A0}" destId="{A3FBAA49-6BEE-4984-9F1A-D0C4AF4391CE}" srcOrd="7" destOrd="0" presId="urn:microsoft.com/office/officeart/2008/layout/LinedList"/>
    <dgm:cxn modelId="{F18EBB5A-E6BF-451E-9B14-258E6E2FBE87}" type="presParOf" srcId="{A3FBAA49-6BEE-4984-9F1A-D0C4AF4391CE}" destId="{DCF7E232-5BBE-4828-9E6B-8509B8F0679E}" srcOrd="0" destOrd="0" presId="urn:microsoft.com/office/officeart/2008/layout/LinedList"/>
    <dgm:cxn modelId="{C9BA4E14-048C-4EBC-B388-B04AA4EA03B3}" type="presParOf" srcId="{A3FBAA49-6BEE-4984-9F1A-D0C4AF4391CE}" destId="{38759E19-05AD-4FD3-9BE3-99F5442E9D23}" srcOrd="1" destOrd="0" presId="urn:microsoft.com/office/officeart/2008/layout/LinedList"/>
    <dgm:cxn modelId="{876CD63D-7A62-4F0F-87B8-8ECB498B98AD}" type="presParOf" srcId="{885CB7C6-75BD-4343-A36C-A45EC25129A0}" destId="{A08BE8EB-F717-4AF7-891C-5EB440C91F09}" srcOrd="8" destOrd="0" presId="urn:microsoft.com/office/officeart/2008/layout/LinedList"/>
    <dgm:cxn modelId="{2ACF6F7E-C398-4FC2-919A-2813EE31C11A}" type="presParOf" srcId="{885CB7C6-75BD-4343-A36C-A45EC25129A0}" destId="{A987980E-54C7-470D-8E76-6D53174ED2E6}" srcOrd="9" destOrd="0" presId="urn:microsoft.com/office/officeart/2008/layout/LinedList"/>
    <dgm:cxn modelId="{C0430CF6-3F7C-4CB7-A0A5-63CF27B8750B}" type="presParOf" srcId="{A987980E-54C7-470D-8E76-6D53174ED2E6}" destId="{1E6761B1-83CB-45E9-9EFE-5E61D6A16D43}" srcOrd="0" destOrd="0" presId="urn:microsoft.com/office/officeart/2008/layout/LinedList"/>
    <dgm:cxn modelId="{B24348A9-FCF5-4975-A6E8-F4B4EACD57F0}" type="presParOf" srcId="{A987980E-54C7-470D-8E76-6D53174ED2E6}" destId="{7481A563-144B-4B19-ABCB-C7F25F9129E6}" srcOrd="1" destOrd="0" presId="urn:microsoft.com/office/officeart/2008/layout/LinedList"/>
    <dgm:cxn modelId="{856E7CB5-71E7-49D4-9636-36094CFBF6D5}" type="presParOf" srcId="{885CB7C6-75BD-4343-A36C-A45EC25129A0}" destId="{9E68BC5E-A180-4B74-B2DA-2DE601D30237}" srcOrd="10" destOrd="0" presId="urn:microsoft.com/office/officeart/2008/layout/LinedList"/>
    <dgm:cxn modelId="{3DA4863B-9DED-410C-8B0B-A2B90AEDD555}" type="presParOf" srcId="{885CB7C6-75BD-4343-A36C-A45EC25129A0}" destId="{C522A6F7-C09C-4AA1-8A32-A4A02B1DC6F4}" srcOrd="11" destOrd="0" presId="urn:microsoft.com/office/officeart/2008/layout/LinedList"/>
    <dgm:cxn modelId="{BEA0E01F-9FEF-42D7-B505-89B1F56634CD}" type="presParOf" srcId="{C522A6F7-C09C-4AA1-8A32-A4A02B1DC6F4}" destId="{FEC6C6FD-5C6F-4FE9-9268-7CB7428C377B}" srcOrd="0" destOrd="0" presId="urn:microsoft.com/office/officeart/2008/layout/LinedList"/>
    <dgm:cxn modelId="{92A688D2-6B1C-4FE4-8A10-7A4D7FD2924C}" type="presParOf" srcId="{C522A6F7-C09C-4AA1-8A32-A4A02B1DC6F4}" destId="{C899DBC6-AEC0-4F3D-A7B5-FB72C6319A9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39EED-4011-414B-8E88-3B399263392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B4AD3F1-A0CA-4882-86BB-512C1C266FBB}">
      <dgm:prSet/>
      <dgm:spPr/>
      <dgm:t>
        <a:bodyPr/>
        <a:lstStyle/>
        <a:p>
          <a:r>
            <a:rPr lang="en-US"/>
            <a:t>Obtain legal certainty on the quantification of compensation amounts due to wrongful detention. </a:t>
          </a:r>
        </a:p>
      </dgm:t>
    </dgm:pt>
    <dgm:pt modelId="{024866CD-C322-4B37-9B7E-1765ACDA1F70}" type="parTrans" cxnId="{2059D787-0638-4CDA-8379-7EFA406408FB}">
      <dgm:prSet/>
      <dgm:spPr/>
      <dgm:t>
        <a:bodyPr/>
        <a:lstStyle/>
        <a:p>
          <a:endParaRPr lang="en-US"/>
        </a:p>
      </dgm:t>
    </dgm:pt>
    <dgm:pt modelId="{EC944F08-5BA5-45E5-AC61-003E8926907A}" type="sibTrans" cxnId="{2059D787-0638-4CDA-8379-7EFA406408FB}">
      <dgm:prSet/>
      <dgm:spPr/>
      <dgm:t>
        <a:bodyPr/>
        <a:lstStyle/>
        <a:p>
          <a:endParaRPr lang="en-US"/>
        </a:p>
      </dgm:t>
    </dgm:pt>
    <dgm:pt modelId="{490F1031-68EB-4DEB-8939-33E3EEA2F0FA}">
      <dgm:prSet/>
      <dgm:spPr/>
      <dgm:t>
        <a:bodyPr/>
        <a:lstStyle/>
        <a:p>
          <a:r>
            <a:rPr lang="en-US"/>
            <a:t>Gain better understanding of the possible compensation amounts awarded under Article 149 of the French Code de procédure pénale.</a:t>
          </a:r>
        </a:p>
      </dgm:t>
    </dgm:pt>
    <dgm:pt modelId="{149EE770-D4AE-427A-8161-B16B3982308E}" type="parTrans" cxnId="{C59378D7-C263-4114-AE5A-2E860EE5A24B}">
      <dgm:prSet/>
      <dgm:spPr/>
      <dgm:t>
        <a:bodyPr/>
        <a:lstStyle/>
        <a:p>
          <a:endParaRPr lang="en-US"/>
        </a:p>
      </dgm:t>
    </dgm:pt>
    <dgm:pt modelId="{F8D9907E-25D8-4192-B2E2-9F6F286554EC}" type="sibTrans" cxnId="{C59378D7-C263-4114-AE5A-2E860EE5A24B}">
      <dgm:prSet/>
      <dgm:spPr/>
      <dgm:t>
        <a:bodyPr/>
        <a:lstStyle/>
        <a:p>
          <a:endParaRPr lang="en-US"/>
        </a:p>
      </dgm:t>
    </dgm:pt>
    <dgm:pt modelId="{ADF55B75-4027-47AF-9832-0A9AC016F568}" type="pres">
      <dgm:prSet presAssocID="{D1139EED-4011-414B-8E88-3B399263392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BC27BC7B-8A05-4D2B-B77E-14B1F30F8B72}" type="pres">
      <dgm:prSet presAssocID="{0B4AD3F1-A0CA-4882-86BB-512C1C266FB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93DE60A-BBA1-451F-9D70-F718F33872EB}" type="pres">
      <dgm:prSet presAssocID="{EC944F08-5BA5-45E5-AC61-003E8926907A}" presName="parTxOnlySpace" presStyleCnt="0"/>
      <dgm:spPr/>
    </dgm:pt>
    <dgm:pt modelId="{C9E5B4CF-6F9E-4EBB-9C2E-7B6B4C672057}" type="pres">
      <dgm:prSet presAssocID="{490F1031-68EB-4DEB-8939-33E3EEA2F0FA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3092706-D005-48AF-8661-053A6657C3AA}" type="presOf" srcId="{0B4AD3F1-A0CA-4882-86BB-512C1C266FBB}" destId="{BC27BC7B-8A05-4D2B-B77E-14B1F30F8B72}" srcOrd="0" destOrd="0" presId="urn:microsoft.com/office/officeart/2005/8/layout/chevron1"/>
    <dgm:cxn modelId="{2059D787-0638-4CDA-8379-7EFA406408FB}" srcId="{D1139EED-4011-414B-8E88-3B399263392D}" destId="{0B4AD3F1-A0CA-4882-86BB-512C1C266FBB}" srcOrd="0" destOrd="0" parTransId="{024866CD-C322-4B37-9B7E-1765ACDA1F70}" sibTransId="{EC944F08-5BA5-45E5-AC61-003E8926907A}"/>
    <dgm:cxn modelId="{6CA36566-60EE-49C6-B365-63CEBA10CFF3}" type="presOf" srcId="{490F1031-68EB-4DEB-8939-33E3EEA2F0FA}" destId="{C9E5B4CF-6F9E-4EBB-9C2E-7B6B4C672057}" srcOrd="0" destOrd="0" presId="urn:microsoft.com/office/officeart/2005/8/layout/chevron1"/>
    <dgm:cxn modelId="{36C1A1AB-C652-4B8D-ACE3-CEF82F01ADB8}" type="presOf" srcId="{D1139EED-4011-414B-8E88-3B399263392D}" destId="{ADF55B75-4027-47AF-9832-0A9AC016F568}" srcOrd="0" destOrd="0" presId="urn:microsoft.com/office/officeart/2005/8/layout/chevron1"/>
    <dgm:cxn modelId="{C59378D7-C263-4114-AE5A-2E860EE5A24B}" srcId="{D1139EED-4011-414B-8E88-3B399263392D}" destId="{490F1031-68EB-4DEB-8939-33E3EEA2F0FA}" srcOrd="1" destOrd="0" parTransId="{149EE770-D4AE-427A-8161-B16B3982308E}" sibTransId="{F8D9907E-25D8-4192-B2E2-9F6F286554EC}"/>
    <dgm:cxn modelId="{4E98420D-CD6A-4827-8C34-D203F3851DBC}" type="presParOf" srcId="{ADF55B75-4027-47AF-9832-0A9AC016F568}" destId="{BC27BC7B-8A05-4D2B-B77E-14B1F30F8B72}" srcOrd="0" destOrd="0" presId="urn:microsoft.com/office/officeart/2005/8/layout/chevron1"/>
    <dgm:cxn modelId="{C0CD1BC0-073D-4117-B8D8-83905F107A3C}" type="presParOf" srcId="{ADF55B75-4027-47AF-9832-0A9AC016F568}" destId="{C93DE60A-BBA1-451F-9D70-F718F33872EB}" srcOrd="1" destOrd="0" presId="urn:microsoft.com/office/officeart/2005/8/layout/chevron1"/>
    <dgm:cxn modelId="{14DC4426-E875-4481-905B-45FEF958D164}" type="presParOf" srcId="{ADF55B75-4027-47AF-9832-0A9AC016F568}" destId="{C9E5B4CF-6F9E-4EBB-9C2E-7B6B4C672057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308673-2216-451C-A02A-D1F4E1E6A1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1_2" csCatId="accent1" phldr="1"/>
      <dgm:spPr/>
      <dgm:t>
        <a:bodyPr/>
        <a:lstStyle/>
        <a:p>
          <a:endParaRPr lang="en-US"/>
        </a:p>
      </dgm:t>
    </dgm:pt>
    <dgm:pt modelId="{CBAE0268-4EC7-48EF-96F9-417FFA346D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Conduct</a:t>
          </a:r>
        </a:p>
      </dgm:t>
    </dgm:pt>
    <dgm:pt modelId="{76614DDF-A84A-4C26-BEAA-2992D00435CE}" type="parTrans" cxnId="{38F3EAC9-CCF3-47CD-8B0B-2303190FC432}">
      <dgm:prSet/>
      <dgm:spPr/>
      <dgm:t>
        <a:bodyPr/>
        <a:lstStyle/>
        <a:p>
          <a:endParaRPr lang="en-US"/>
        </a:p>
      </dgm:t>
    </dgm:pt>
    <dgm:pt modelId="{C292977F-2CA7-4961-9EFE-109574BF5A01}" type="sibTrans" cxnId="{38F3EAC9-CCF3-47CD-8B0B-2303190FC432}">
      <dgm:prSet/>
      <dgm:spPr/>
      <dgm:t>
        <a:bodyPr/>
        <a:lstStyle/>
        <a:p>
          <a:endParaRPr lang="en-US"/>
        </a:p>
      </dgm:t>
    </dgm:pt>
    <dgm:pt modelId="{1119E834-AA8D-4209-97F1-30E6F14A4461}">
      <dgm:prSet/>
      <dgm:spPr/>
      <dgm:t>
        <a:bodyPr/>
        <a:lstStyle/>
        <a:p>
          <a:pPr algn="just">
            <a:lnSpc>
              <a:spcPct val="100000"/>
            </a:lnSpc>
            <a:spcAft>
              <a:spcPts val="0"/>
            </a:spcAft>
          </a:pPr>
          <a:r>
            <a:rPr lang="en-US" dirty="0"/>
            <a:t>Conduct a statistical analysis of </a:t>
          </a:r>
          <a:endParaRPr lang="en-US" dirty="0" smtClean="0"/>
        </a:p>
        <a:p>
          <a:pPr algn="just">
            <a:lnSpc>
              <a:spcPct val="100000"/>
            </a:lnSpc>
            <a:spcAft>
              <a:spcPct val="35000"/>
            </a:spcAft>
          </a:pPr>
          <a:r>
            <a:rPr lang="en-US" dirty="0" smtClean="0"/>
            <a:t>case</a:t>
          </a:r>
          <a:r>
            <a:rPr lang="en-US" dirty="0"/>
            <a:t> law related to </a:t>
          </a:r>
          <a:r>
            <a:rPr lang="en-US" dirty="0" smtClean="0"/>
            <a:t>compensation</a:t>
          </a:r>
          <a:r>
            <a:rPr lang="en-US" dirty="0"/>
            <a:t> for wrongful detention.</a:t>
          </a:r>
        </a:p>
      </dgm:t>
    </dgm:pt>
    <dgm:pt modelId="{2BCEA5EC-6C62-497A-9E2C-DB1859541423}" type="parTrans" cxnId="{B8DDF1DC-9F95-4AF4-A334-E9E4CABE0781}">
      <dgm:prSet/>
      <dgm:spPr/>
      <dgm:t>
        <a:bodyPr/>
        <a:lstStyle/>
        <a:p>
          <a:endParaRPr lang="en-US"/>
        </a:p>
      </dgm:t>
    </dgm:pt>
    <dgm:pt modelId="{10BADD9E-5A1C-4352-A77B-6E61F4FDE3F2}" type="sibTrans" cxnId="{B8DDF1DC-9F95-4AF4-A334-E9E4CABE0781}">
      <dgm:prSet/>
      <dgm:spPr/>
      <dgm:t>
        <a:bodyPr/>
        <a:lstStyle/>
        <a:p>
          <a:endParaRPr lang="en-US"/>
        </a:p>
      </dgm:t>
    </dgm:pt>
    <dgm:pt modelId="{E3B2BAEC-AC8D-402A-91C0-10594104D4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Collect and analyze</a:t>
          </a:r>
        </a:p>
      </dgm:t>
    </dgm:pt>
    <dgm:pt modelId="{A25BBA59-2403-4017-9B4E-0ED3D05EE494}" type="parTrans" cxnId="{DBDF0C9C-5D5F-44C8-B1A8-DAC53C7B7615}">
      <dgm:prSet/>
      <dgm:spPr/>
      <dgm:t>
        <a:bodyPr/>
        <a:lstStyle/>
        <a:p>
          <a:endParaRPr lang="en-US"/>
        </a:p>
      </dgm:t>
    </dgm:pt>
    <dgm:pt modelId="{952C8CC7-6AB0-467A-A569-59FD5778A99C}" type="sibTrans" cxnId="{DBDF0C9C-5D5F-44C8-B1A8-DAC53C7B7615}">
      <dgm:prSet/>
      <dgm:spPr/>
      <dgm:t>
        <a:bodyPr/>
        <a:lstStyle/>
        <a:p>
          <a:endParaRPr lang="en-US"/>
        </a:p>
      </dgm:t>
    </dgm:pt>
    <dgm:pt modelId="{B3E80A6C-AC81-47F3-9427-CBC528F54C08}">
      <dgm:prSet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/>
            <a:t>Collect and analyze data </a:t>
          </a:r>
          <a:endParaRPr lang="en-US" dirty="0" smtClean="0"/>
        </a:p>
        <a:p>
          <a:pPr>
            <a:lnSpc>
              <a:spcPct val="100000"/>
            </a:lnSpc>
            <a:spcAft>
              <a:spcPct val="35000"/>
            </a:spcAft>
          </a:pPr>
          <a:r>
            <a:rPr lang="en-US" dirty="0" smtClean="0"/>
            <a:t>from</a:t>
          </a:r>
          <a:r>
            <a:rPr lang="en-US" dirty="0"/>
            <a:t> judicial authorities.</a:t>
          </a:r>
        </a:p>
      </dgm:t>
    </dgm:pt>
    <dgm:pt modelId="{BEE622E2-FC08-4B7C-801D-7E7D415FA831}" type="parTrans" cxnId="{06A4B224-EF75-43E2-B238-052591C0B244}">
      <dgm:prSet/>
      <dgm:spPr/>
      <dgm:t>
        <a:bodyPr/>
        <a:lstStyle/>
        <a:p>
          <a:endParaRPr lang="en-US"/>
        </a:p>
      </dgm:t>
    </dgm:pt>
    <dgm:pt modelId="{F446BB12-9497-4E32-AB92-FF81944F15FA}" type="sibTrans" cxnId="{06A4B224-EF75-43E2-B238-052591C0B244}">
      <dgm:prSet/>
      <dgm:spPr/>
      <dgm:t>
        <a:bodyPr/>
        <a:lstStyle/>
        <a:p>
          <a:endParaRPr lang="en-US"/>
        </a:p>
      </dgm:t>
    </dgm:pt>
    <dgm:pt modelId="{BF9729DC-22C0-45E7-8CFD-D51A39E044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Focus</a:t>
          </a:r>
        </a:p>
      </dgm:t>
    </dgm:pt>
    <dgm:pt modelId="{72408935-E02C-4418-9EA6-DC552C5EB39E}" type="parTrans" cxnId="{0F8CF4DD-EA7F-4EAF-B6CC-0D7D9E9BBAA1}">
      <dgm:prSet/>
      <dgm:spPr/>
      <dgm:t>
        <a:bodyPr/>
        <a:lstStyle/>
        <a:p>
          <a:endParaRPr lang="en-US"/>
        </a:p>
      </dgm:t>
    </dgm:pt>
    <dgm:pt modelId="{62B44E4E-9982-47FB-9A42-4D4496613E92}" type="sibTrans" cxnId="{0F8CF4DD-EA7F-4EAF-B6CC-0D7D9E9BBAA1}">
      <dgm:prSet/>
      <dgm:spPr/>
      <dgm:t>
        <a:bodyPr/>
        <a:lstStyle/>
        <a:p>
          <a:endParaRPr lang="en-US"/>
        </a:p>
      </dgm:t>
    </dgm:pt>
    <dgm:pt modelId="{37EF775A-21A3-4077-9CD7-B4BD375AB8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Focus on cases related to the relevant legal </a:t>
          </a:r>
          <a:r>
            <a:rPr lang="en-US" dirty="0" smtClean="0"/>
            <a:t>provisions</a:t>
          </a:r>
          <a:r>
            <a:rPr lang="en-US" dirty="0"/>
            <a:t>.</a:t>
          </a:r>
        </a:p>
      </dgm:t>
    </dgm:pt>
    <dgm:pt modelId="{4BF6B300-FD15-4861-A008-2B4071578BB3}" type="parTrans" cxnId="{F4485E3E-CFEE-4765-A355-8099775135B4}">
      <dgm:prSet/>
      <dgm:spPr/>
      <dgm:t>
        <a:bodyPr/>
        <a:lstStyle/>
        <a:p>
          <a:endParaRPr lang="en-US"/>
        </a:p>
      </dgm:t>
    </dgm:pt>
    <dgm:pt modelId="{96EAFF55-0C18-4047-8762-B94836B983F8}" type="sibTrans" cxnId="{F4485E3E-CFEE-4765-A355-8099775135B4}">
      <dgm:prSet/>
      <dgm:spPr/>
      <dgm:t>
        <a:bodyPr/>
        <a:lstStyle/>
        <a:p>
          <a:endParaRPr lang="en-US"/>
        </a:p>
      </dgm:t>
    </dgm:pt>
    <dgm:pt modelId="{2700D79F-DA01-44CD-9D30-120DAB3409C8}" type="pres">
      <dgm:prSet presAssocID="{29308673-2216-451C-A02A-D1F4E1E6A1E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181A808-9176-433D-9611-8B10DA051AF2}" type="pres">
      <dgm:prSet presAssocID="{CBAE0268-4EC7-48EF-96F9-417FFA346DA0}" presName="compNode" presStyleCnt="0"/>
      <dgm:spPr/>
    </dgm:pt>
    <dgm:pt modelId="{3EC0A895-4A2F-4B49-802B-4C4708D7C325}" type="pres">
      <dgm:prSet presAssocID="{CBAE0268-4EC7-48EF-96F9-417FFA346DA0}" presName="bgRect" presStyleLbl="bgShp" presStyleIdx="0" presStyleCnt="3"/>
      <dgm:spPr/>
    </dgm:pt>
    <dgm:pt modelId="{737DFD64-BA7C-4B22-A1E3-0CE43F45C72C}" type="pres">
      <dgm:prSet presAssocID="{CBAE0268-4EC7-48EF-96F9-417FFA346DA0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fr-FR"/>
        </a:p>
      </dgm:t>
      <dgm:extLst>
        <a:ext uri="{E40237B7-FDA0-4F09-8148-C483321AD2D9}">
          <dgm14:cNvPr xmlns:dgm14="http://schemas.microsoft.com/office/drawing/2010/diagram" id="0" name="" descr="Juge"/>
        </a:ext>
      </dgm:extLst>
    </dgm:pt>
    <dgm:pt modelId="{47652372-CDE7-43F1-A9A7-777816EFB93C}" type="pres">
      <dgm:prSet presAssocID="{CBAE0268-4EC7-48EF-96F9-417FFA346DA0}" presName="spaceRect" presStyleCnt="0"/>
      <dgm:spPr/>
    </dgm:pt>
    <dgm:pt modelId="{F2466EA9-DCD3-4B7F-9CB1-87A0A9905FEA}" type="pres">
      <dgm:prSet presAssocID="{CBAE0268-4EC7-48EF-96F9-417FFA346DA0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D5DB4917-5921-472C-B2D4-FA4CF6CCBB52}" type="pres">
      <dgm:prSet presAssocID="{CBAE0268-4EC7-48EF-96F9-417FFA346DA0}" presName="desTx" presStyleLbl="revTx" presStyleIdx="1" presStyleCnt="6" custScaleX="120010">
        <dgm:presLayoutVars/>
      </dgm:prSet>
      <dgm:spPr/>
      <dgm:t>
        <a:bodyPr/>
        <a:lstStyle/>
        <a:p>
          <a:endParaRPr lang="fr-FR"/>
        </a:p>
      </dgm:t>
    </dgm:pt>
    <dgm:pt modelId="{40A522C1-D6D1-4553-AC55-8074E2E231B3}" type="pres">
      <dgm:prSet presAssocID="{C292977F-2CA7-4961-9EFE-109574BF5A01}" presName="sibTrans" presStyleCnt="0"/>
      <dgm:spPr/>
    </dgm:pt>
    <dgm:pt modelId="{C0D40333-B305-4307-8727-E3AD6F54253C}" type="pres">
      <dgm:prSet presAssocID="{E3B2BAEC-AC8D-402A-91C0-10594104D4EF}" presName="compNode" presStyleCnt="0"/>
      <dgm:spPr/>
    </dgm:pt>
    <dgm:pt modelId="{10316324-03C8-4783-A88A-2678C463A8C1}" type="pres">
      <dgm:prSet presAssocID="{E3B2BAEC-AC8D-402A-91C0-10594104D4EF}" presName="bgRect" presStyleLbl="bgShp" presStyleIdx="1" presStyleCnt="3"/>
      <dgm:spPr/>
    </dgm:pt>
    <dgm:pt modelId="{7368B109-6324-4C40-B770-B83BBA821311}" type="pres">
      <dgm:prSet presAssocID="{E3B2BAEC-AC8D-402A-91C0-10594104D4E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fr-FR"/>
        </a:p>
      </dgm:t>
      <dgm:extLst>
        <a:ext uri="{E40237B7-FDA0-4F09-8148-C483321AD2D9}">
          <dgm14:cNvPr xmlns:dgm14="http://schemas.microsoft.com/office/drawing/2010/diagram" id="0" name="" descr="Marteau d'officiel"/>
        </a:ext>
      </dgm:extLst>
    </dgm:pt>
    <dgm:pt modelId="{DE5DC6FB-353B-4D58-BA20-E0E2FFFD0AA8}" type="pres">
      <dgm:prSet presAssocID="{E3B2BAEC-AC8D-402A-91C0-10594104D4EF}" presName="spaceRect" presStyleCnt="0"/>
      <dgm:spPr/>
    </dgm:pt>
    <dgm:pt modelId="{75117C6B-06D9-4E0A-8117-3C18E417BCB3}" type="pres">
      <dgm:prSet presAssocID="{E3B2BAEC-AC8D-402A-91C0-10594104D4EF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022C5AFB-3AC5-499D-87C2-D4622AF95333}" type="pres">
      <dgm:prSet presAssocID="{E3B2BAEC-AC8D-402A-91C0-10594104D4EF}" presName="desTx" presStyleLbl="revTx" presStyleIdx="3" presStyleCnt="6">
        <dgm:presLayoutVars/>
      </dgm:prSet>
      <dgm:spPr/>
      <dgm:t>
        <a:bodyPr/>
        <a:lstStyle/>
        <a:p>
          <a:endParaRPr lang="fr-FR"/>
        </a:p>
      </dgm:t>
    </dgm:pt>
    <dgm:pt modelId="{A584AC1D-6673-4D5E-8B23-1C54DD8C8153}" type="pres">
      <dgm:prSet presAssocID="{952C8CC7-6AB0-467A-A569-59FD5778A99C}" presName="sibTrans" presStyleCnt="0"/>
      <dgm:spPr/>
    </dgm:pt>
    <dgm:pt modelId="{408196E4-9946-4332-A9ED-0A0DA92BA389}" type="pres">
      <dgm:prSet presAssocID="{BF9729DC-22C0-45E7-8CFD-D51A39E04490}" presName="compNode" presStyleCnt="0"/>
      <dgm:spPr/>
    </dgm:pt>
    <dgm:pt modelId="{D2E87337-91B6-4C6B-8056-0C2BC2E7EF1D}" type="pres">
      <dgm:prSet presAssocID="{BF9729DC-22C0-45E7-8CFD-D51A39E04490}" presName="bgRect" presStyleLbl="bgShp" presStyleIdx="2" presStyleCnt="3"/>
      <dgm:spPr/>
    </dgm:pt>
    <dgm:pt modelId="{37064A61-D9E3-4E67-80A9-64431E7846B1}" type="pres">
      <dgm:prSet presAssocID="{BF9729DC-22C0-45E7-8CFD-D51A39E04490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fr-FR"/>
        </a:p>
      </dgm:t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2C7CAAE8-A658-46DD-AB94-1757BFF53AFB}" type="pres">
      <dgm:prSet presAssocID="{BF9729DC-22C0-45E7-8CFD-D51A39E04490}" presName="spaceRect" presStyleCnt="0"/>
      <dgm:spPr/>
    </dgm:pt>
    <dgm:pt modelId="{6D2F1660-DF2F-4D3D-A7B1-97B7A38E6533}" type="pres">
      <dgm:prSet presAssocID="{BF9729DC-22C0-45E7-8CFD-D51A39E04490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B3E7E83E-30A1-42E6-B432-C1216906E53B}" type="pres">
      <dgm:prSet presAssocID="{BF9729DC-22C0-45E7-8CFD-D51A39E04490}" presName="desTx" presStyleLbl="revTx" presStyleIdx="5" presStyleCnt="6" custScaleX="107502">
        <dgm:presLayoutVars/>
      </dgm:prSet>
      <dgm:spPr/>
      <dgm:t>
        <a:bodyPr/>
        <a:lstStyle/>
        <a:p>
          <a:endParaRPr lang="fr-FR"/>
        </a:p>
      </dgm:t>
    </dgm:pt>
  </dgm:ptLst>
  <dgm:cxnLst>
    <dgm:cxn modelId="{F4485E3E-CFEE-4765-A355-8099775135B4}" srcId="{BF9729DC-22C0-45E7-8CFD-D51A39E04490}" destId="{37EF775A-21A3-4077-9CD7-B4BD375AB8EC}" srcOrd="0" destOrd="0" parTransId="{4BF6B300-FD15-4861-A008-2B4071578BB3}" sibTransId="{96EAFF55-0C18-4047-8762-B94836B983F8}"/>
    <dgm:cxn modelId="{B8DDF1DC-9F95-4AF4-A334-E9E4CABE0781}" srcId="{CBAE0268-4EC7-48EF-96F9-417FFA346DA0}" destId="{1119E834-AA8D-4209-97F1-30E6F14A4461}" srcOrd="0" destOrd="0" parTransId="{2BCEA5EC-6C62-497A-9E2C-DB1859541423}" sibTransId="{10BADD9E-5A1C-4352-A77B-6E61F4FDE3F2}"/>
    <dgm:cxn modelId="{38F3EAC9-CCF3-47CD-8B0B-2303190FC432}" srcId="{29308673-2216-451C-A02A-D1F4E1E6A1E0}" destId="{CBAE0268-4EC7-48EF-96F9-417FFA346DA0}" srcOrd="0" destOrd="0" parTransId="{76614DDF-A84A-4C26-BEAA-2992D00435CE}" sibTransId="{C292977F-2CA7-4961-9EFE-109574BF5A01}"/>
    <dgm:cxn modelId="{0F8CF4DD-EA7F-4EAF-B6CC-0D7D9E9BBAA1}" srcId="{29308673-2216-451C-A02A-D1F4E1E6A1E0}" destId="{BF9729DC-22C0-45E7-8CFD-D51A39E04490}" srcOrd="2" destOrd="0" parTransId="{72408935-E02C-4418-9EA6-DC552C5EB39E}" sibTransId="{62B44E4E-9982-47FB-9A42-4D4496613E92}"/>
    <dgm:cxn modelId="{1B1E0317-CC72-4518-BB62-DFD96B450648}" type="presOf" srcId="{BF9729DC-22C0-45E7-8CFD-D51A39E04490}" destId="{6D2F1660-DF2F-4D3D-A7B1-97B7A38E6533}" srcOrd="0" destOrd="0" presId="urn:microsoft.com/office/officeart/2018/2/layout/IconVerticalSolidList"/>
    <dgm:cxn modelId="{DBDF0C9C-5D5F-44C8-B1A8-DAC53C7B7615}" srcId="{29308673-2216-451C-A02A-D1F4E1E6A1E0}" destId="{E3B2BAEC-AC8D-402A-91C0-10594104D4EF}" srcOrd="1" destOrd="0" parTransId="{A25BBA59-2403-4017-9B4E-0ED3D05EE494}" sibTransId="{952C8CC7-6AB0-467A-A569-59FD5778A99C}"/>
    <dgm:cxn modelId="{FEA7FA4D-55EC-45ED-B4FA-A63A1AF1A58E}" type="presOf" srcId="{CBAE0268-4EC7-48EF-96F9-417FFA346DA0}" destId="{F2466EA9-DCD3-4B7F-9CB1-87A0A9905FEA}" srcOrd="0" destOrd="0" presId="urn:microsoft.com/office/officeart/2018/2/layout/IconVerticalSolidList"/>
    <dgm:cxn modelId="{06A4B224-EF75-43E2-B238-052591C0B244}" srcId="{E3B2BAEC-AC8D-402A-91C0-10594104D4EF}" destId="{B3E80A6C-AC81-47F3-9427-CBC528F54C08}" srcOrd="0" destOrd="0" parTransId="{BEE622E2-FC08-4B7C-801D-7E7D415FA831}" sibTransId="{F446BB12-9497-4E32-AB92-FF81944F15FA}"/>
    <dgm:cxn modelId="{554B48E7-C119-4B64-A2DC-419278F7F33E}" type="presOf" srcId="{E3B2BAEC-AC8D-402A-91C0-10594104D4EF}" destId="{75117C6B-06D9-4E0A-8117-3C18E417BCB3}" srcOrd="0" destOrd="0" presId="urn:microsoft.com/office/officeart/2018/2/layout/IconVerticalSolidList"/>
    <dgm:cxn modelId="{1DADCD66-3994-4882-B438-17C1BD4F937B}" type="presOf" srcId="{29308673-2216-451C-A02A-D1F4E1E6A1E0}" destId="{2700D79F-DA01-44CD-9D30-120DAB3409C8}" srcOrd="0" destOrd="0" presId="urn:microsoft.com/office/officeart/2018/2/layout/IconVerticalSolidList"/>
    <dgm:cxn modelId="{C9CB4A2E-A11B-4F16-83C8-05254A16EDC1}" type="presOf" srcId="{37EF775A-21A3-4077-9CD7-B4BD375AB8EC}" destId="{B3E7E83E-30A1-42E6-B432-C1216906E53B}" srcOrd="0" destOrd="0" presId="urn:microsoft.com/office/officeart/2018/2/layout/IconVerticalSolidList"/>
    <dgm:cxn modelId="{FDAC186B-5B86-4E3A-A15F-65584804F0EE}" type="presOf" srcId="{1119E834-AA8D-4209-97F1-30E6F14A4461}" destId="{D5DB4917-5921-472C-B2D4-FA4CF6CCBB52}" srcOrd="0" destOrd="0" presId="urn:microsoft.com/office/officeart/2018/2/layout/IconVerticalSolidList"/>
    <dgm:cxn modelId="{9A24A648-2329-4E29-A29B-6E7D0150E01B}" type="presOf" srcId="{B3E80A6C-AC81-47F3-9427-CBC528F54C08}" destId="{022C5AFB-3AC5-499D-87C2-D4622AF95333}" srcOrd="0" destOrd="0" presId="urn:microsoft.com/office/officeart/2018/2/layout/IconVerticalSolidList"/>
    <dgm:cxn modelId="{6ABC500E-FE3C-423E-BABD-3A66D498BAAD}" type="presParOf" srcId="{2700D79F-DA01-44CD-9D30-120DAB3409C8}" destId="{3181A808-9176-433D-9611-8B10DA051AF2}" srcOrd="0" destOrd="0" presId="urn:microsoft.com/office/officeart/2018/2/layout/IconVerticalSolidList"/>
    <dgm:cxn modelId="{8A5CA8F6-DF3C-4A94-8161-7CC1F4499214}" type="presParOf" srcId="{3181A808-9176-433D-9611-8B10DA051AF2}" destId="{3EC0A895-4A2F-4B49-802B-4C4708D7C325}" srcOrd="0" destOrd="0" presId="urn:microsoft.com/office/officeart/2018/2/layout/IconVerticalSolidList"/>
    <dgm:cxn modelId="{C2A5A992-BC6D-433E-A9A8-8F05E8959B09}" type="presParOf" srcId="{3181A808-9176-433D-9611-8B10DA051AF2}" destId="{737DFD64-BA7C-4B22-A1E3-0CE43F45C72C}" srcOrd="1" destOrd="0" presId="urn:microsoft.com/office/officeart/2018/2/layout/IconVerticalSolidList"/>
    <dgm:cxn modelId="{089A935F-C151-4AB6-946C-04469AF9EFCC}" type="presParOf" srcId="{3181A808-9176-433D-9611-8B10DA051AF2}" destId="{47652372-CDE7-43F1-A9A7-777816EFB93C}" srcOrd="2" destOrd="0" presId="urn:microsoft.com/office/officeart/2018/2/layout/IconVerticalSolidList"/>
    <dgm:cxn modelId="{CAAC6C4F-0B2E-4402-8D00-2F0D787E749C}" type="presParOf" srcId="{3181A808-9176-433D-9611-8B10DA051AF2}" destId="{F2466EA9-DCD3-4B7F-9CB1-87A0A9905FEA}" srcOrd="3" destOrd="0" presId="urn:microsoft.com/office/officeart/2018/2/layout/IconVerticalSolidList"/>
    <dgm:cxn modelId="{349CA50B-330F-41A6-927C-728B7C6E38A2}" type="presParOf" srcId="{3181A808-9176-433D-9611-8B10DA051AF2}" destId="{D5DB4917-5921-472C-B2D4-FA4CF6CCBB52}" srcOrd="4" destOrd="0" presId="urn:microsoft.com/office/officeart/2018/2/layout/IconVerticalSolidList"/>
    <dgm:cxn modelId="{57032F14-09FD-42CC-82F9-3AF92DA95DBE}" type="presParOf" srcId="{2700D79F-DA01-44CD-9D30-120DAB3409C8}" destId="{40A522C1-D6D1-4553-AC55-8074E2E231B3}" srcOrd="1" destOrd="0" presId="urn:microsoft.com/office/officeart/2018/2/layout/IconVerticalSolidList"/>
    <dgm:cxn modelId="{3BB08222-B9F6-4A19-A62B-1B0B91E7EEF4}" type="presParOf" srcId="{2700D79F-DA01-44CD-9D30-120DAB3409C8}" destId="{C0D40333-B305-4307-8727-E3AD6F54253C}" srcOrd="2" destOrd="0" presId="urn:microsoft.com/office/officeart/2018/2/layout/IconVerticalSolidList"/>
    <dgm:cxn modelId="{F332A643-502D-47F8-91C0-145D73E04CDC}" type="presParOf" srcId="{C0D40333-B305-4307-8727-E3AD6F54253C}" destId="{10316324-03C8-4783-A88A-2678C463A8C1}" srcOrd="0" destOrd="0" presId="urn:microsoft.com/office/officeart/2018/2/layout/IconVerticalSolidList"/>
    <dgm:cxn modelId="{D3786977-548D-44D1-9868-03AEBAF0966D}" type="presParOf" srcId="{C0D40333-B305-4307-8727-E3AD6F54253C}" destId="{7368B109-6324-4C40-B770-B83BBA821311}" srcOrd="1" destOrd="0" presId="urn:microsoft.com/office/officeart/2018/2/layout/IconVerticalSolidList"/>
    <dgm:cxn modelId="{BE7996A8-71EC-47CB-9BD8-800C5D6F539F}" type="presParOf" srcId="{C0D40333-B305-4307-8727-E3AD6F54253C}" destId="{DE5DC6FB-353B-4D58-BA20-E0E2FFFD0AA8}" srcOrd="2" destOrd="0" presId="urn:microsoft.com/office/officeart/2018/2/layout/IconVerticalSolidList"/>
    <dgm:cxn modelId="{B0DECC3E-4830-4FAE-BADB-1D877AC2693E}" type="presParOf" srcId="{C0D40333-B305-4307-8727-E3AD6F54253C}" destId="{75117C6B-06D9-4E0A-8117-3C18E417BCB3}" srcOrd="3" destOrd="0" presId="urn:microsoft.com/office/officeart/2018/2/layout/IconVerticalSolidList"/>
    <dgm:cxn modelId="{D973CD60-3BF6-4D68-A6E9-D21BB0DA9E62}" type="presParOf" srcId="{C0D40333-B305-4307-8727-E3AD6F54253C}" destId="{022C5AFB-3AC5-499D-87C2-D4622AF95333}" srcOrd="4" destOrd="0" presId="urn:microsoft.com/office/officeart/2018/2/layout/IconVerticalSolidList"/>
    <dgm:cxn modelId="{7D40B100-2518-4E41-A841-43F34187A375}" type="presParOf" srcId="{2700D79F-DA01-44CD-9D30-120DAB3409C8}" destId="{A584AC1D-6673-4D5E-8B23-1C54DD8C8153}" srcOrd="3" destOrd="0" presId="urn:microsoft.com/office/officeart/2018/2/layout/IconVerticalSolidList"/>
    <dgm:cxn modelId="{FF1D55F1-4490-4536-80E9-46524A4249F8}" type="presParOf" srcId="{2700D79F-DA01-44CD-9D30-120DAB3409C8}" destId="{408196E4-9946-4332-A9ED-0A0DA92BA389}" srcOrd="4" destOrd="0" presId="urn:microsoft.com/office/officeart/2018/2/layout/IconVerticalSolidList"/>
    <dgm:cxn modelId="{17F2825E-75EF-4E65-8B8E-A04E458950DE}" type="presParOf" srcId="{408196E4-9946-4332-A9ED-0A0DA92BA389}" destId="{D2E87337-91B6-4C6B-8056-0C2BC2E7EF1D}" srcOrd="0" destOrd="0" presId="urn:microsoft.com/office/officeart/2018/2/layout/IconVerticalSolidList"/>
    <dgm:cxn modelId="{9150B634-9BF7-4C96-BB7D-E6D1B9A15B92}" type="presParOf" srcId="{408196E4-9946-4332-A9ED-0A0DA92BA389}" destId="{37064A61-D9E3-4E67-80A9-64431E7846B1}" srcOrd="1" destOrd="0" presId="urn:microsoft.com/office/officeart/2018/2/layout/IconVerticalSolidList"/>
    <dgm:cxn modelId="{0A2BD4AA-C1D2-49D8-A532-E63AE67EE378}" type="presParOf" srcId="{408196E4-9946-4332-A9ED-0A0DA92BA389}" destId="{2C7CAAE8-A658-46DD-AB94-1757BFF53AFB}" srcOrd="2" destOrd="0" presId="urn:microsoft.com/office/officeart/2018/2/layout/IconVerticalSolidList"/>
    <dgm:cxn modelId="{CDE35C7A-B312-4A1C-B1BE-BD542F1F0B7D}" type="presParOf" srcId="{408196E4-9946-4332-A9ED-0A0DA92BA389}" destId="{6D2F1660-DF2F-4D3D-A7B1-97B7A38E6533}" srcOrd="3" destOrd="0" presId="urn:microsoft.com/office/officeart/2018/2/layout/IconVerticalSolidList"/>
    <dgm:cxn modelId="{250FE8C0-E513-470D-818C-F2DF34E802E0}" type="presParOf" srcId="{408196E4-9946-4332-A9ED-0A0DA92BA389}" destId="{B3E7E83E-30A1-42E6-B432-C1216906E53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123448-075E-4D5E-80D8-C68D20A16DA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E7019762-4C6B-4866-B46B-21DA1410A40F}">
      <dgm:prSet/>
      <dgm:spPr/>
      <dgm:t>
        <a:bodyPr/>
        <a:lstStyle/>
        <a:p>
          <a:pPr>
            <a:spcAft>
              <a:spcPts val="0"/>
            </a:spcAft>
            <a:defRPr cap="all"/>
          </a:pPr>
          <a:r>
            <a:rPr lang="fr-FR" dirty="0" err="1"/>
            <a:t>Collect</a:t>
          </a:r>
          <a:r>
            <a:rPr lang="fr-FR" dirty="0"/>
            <a:t> data </a:t>
          </a:r>
          <a:r>
            <a:rPr lang="fr-FR" dirty="0" err="1"/>
            <a:t>using</a:t>
          </a:r>
          <a:r>
            <a:rPr lang="fr-FR" dirty="0"/>
            <a:t> </a:t>
          </a:r>
          <a:endParaRPr lang="fr-FR" dirty="0" smtClean="0"/>
        </a:p>
        <a:p>
          <a:pPr>
            <a:spcAft>
              <a:spcPts val="0"/>
            </a:spcAft>
            <a:defRPr cap="all"/>
          </a:pPr>
          <a:r>
            <a:rPr lang="fr-FR" dirty="0" smtClean="0"/>
            <a:t>Légifrance</a:t>
          </a:r>
          <a:r>
            <a:rPr lang="fr-FR" dirty="0"/>
            <a:t> in </a:t>
          </a:r>
          <a:r>
            <a:rPr lang="fr-FR" dirty="0" err="1"/>
            <a:t>order</a:t>
          </a:r>
          <a:r>
            <a:rPr lang="fr-FR" dirty="0"/>
            <a:t> to </a:t>
          </a:r>
          <a:r>
            <a:rPr lang="fr-FR" dirty="0" err="1"/>
            <a:t>find</a:t>
          </a:r>
          <a:r>
            <a:rPr lang="fr-FR" dirty="0"/>
            <a:t> </a:t>
          </a:r>
          <a:r>
            <a:rPr lang="fr-FR" dirty="0" err="1"/>
            <a:t>judgments</a:t>
          </a:r>
          <a:r>
            <a:rPr lang="fr-FR" dirty="0"/>
            <a:t>.</a:t>
          </a:r>
          <a:endParaRPr lang="en-US" dirty="0"/>
        </a:p>
      </dgm:t>
    </dgm:pt>
    <dgm:pt modelId="{83F1C790-04CD-40E0-9F01-F26D35096E25}" type="parTrans" cxnId="{B9DFF3E0-6BC2-4C81-8F6C-08A1BECBB314}">
      <dgm:prSet/>
      <dgm:spPr/>
      <dgm:t>
        <a:bodyPr/>
        <a:lstStyle/>
        <a:p>
          <a:endParaRPr lang="en-US"/>
        </a:p>
      </dgm:t>
    </dgm:pt>
    <dgm:pt modelId="{4E74D418-1F68-47E7-B000-2825DAA7E051}" type="sibTrans" cxnId="{B9DFF3E0-6BC2-4C81-8F6C-08A1BECBB314}">
      <dgm:prSet/>
      <dgm:spPr/>
      <dgm:t>
        <a:bodyPr/>
        <a:lstStyle/>
        <a:p>
          <a:endParaRPr lang="en-US"/>
        </a:p>
      </dgm:t>
    </dgm:pt>
    <dgm:pt modelId="{C053A814-3B73-4F1B-954D-479E552C6C19}">
      <dgm:prSet/>
      <dgm:spPr/>
      <dgm:t>
        <a:bodyPr/>
        <a:lstStyle/>
        <a:p>
          <a:pPr>
            <a:spcAft>
              <a:spcPts val="0"/>
            </a:spcAft>
            <a:defRPr cap="all"/>
          </a:pPr>
          <a:r>
            <a:rPr lang="fr-FR" dirty="0" err="1"/>
            <a:t>Find</a:t>
          </a:r>
          <a:r>
            <a:rPr lang="fr-FR" dirty="0"/>
            <a:t> a list of all relevant </a:t>
          </a:r>
          <a:r>
            <a:rPr lang="fr-FR" dirty="0" err="1"/>
            <a:t>judgment</a:t>
          </a:r>
          <a:r>
            <a:rPr lang="fr-FR" dirty="0"/>
            <a:t> </a:t>
          </a:r>
          <a:endParaRPr lang="fr-FR" dirty="0" smtClean="0"/>
        </a:p>
        <a:p>
          <a:pPr>
            <a:spcAft>
              <a:spcPts val="0"/>
            </a:spcAft>
            <a:defRPr cap="all"/>
          </a:pPr>
          <a:r>
            <a:rPr lang="fr-FR" dirty="0" err="1" smtClean="0"/>
            <a:t>URLs</a:t>
          </a:r>
          <a:r>
            <a:rPr lang="fr-FR" dirty="0" smtClean="0"/>
            <a:t> </a:t>
          </a:r>
          <a:r>
            <a:rPr lang="fr-FR" dirty="0"/>
            <a:t>and </a:t>
          </a:r>
          <a:r>
            <a:rPr lang="fr-FR" dirty="0" err="1"/>
            <a:t>collect</a:t>
          </a:r>
          <a:r>
            <a:rPr lang="fr-FR" dirty="0"/>
            <a:t> </a:t>
          </a:r>
          <a:endParaRPr lang="fr-FR" dirty="0" smtClean="0"/>
        </a:p>
        <a:p>
          <a:pPr>
            <a:spcAft>
              <a:spcPts val="0"/>
            </a:spcAft>
            <a:defRPr cap="all"/>
          </a:pPr>
          <a:r>
            <a:rPr lang="fr-FR" dirty="0" err="1" smtClean="0"/>
            <a:t>metadata</a:t>
          </a:r>
          <a:r>
            <a:rPr lang="fr-FR" dirty="0"/>
            <a:t> </a:t>
          </a:r>
          <a:r>
            <a:rPr lang="fr-FR" dirty="0" err="1"/>
            <a:t>such</a:t>
          </a:r>
          <a:r>
            <a:rPr lang="fr-FR" dirty="0"/>
            <a:t> as the type of court of appeal and date.</a:t>
          </a:r>
          <a:endParaRPr lang="en-US" dirty="0"/>
        </a:p>
      </dgm:t>
    </dgm:pt>
    <dgm:pt modelId="{3C6895FC-A55B-40F0-804A-77682A0E34B6}" type="parTrans" cxnId="{3708BE0C-9456-4E85-80C0-FB013D0D254D}">
      <dgm:prSet/>
      <dgm:spPr/>
      <dgm:t>
        <a:bodyPr/>
        <a:lstStyle/>
        <a:p>
          <a:endParaRPr lang="en-US"/>
        </a:p>
      </dgm:t>
    </dgm:pt>
    <dgm:pt modelId="{18C6F468-7F6B-46BD-81CD-32568B80B37A}" type="sibTrans" cxnId="{3708BE0C-9456-4E85-80C0-FB013D0D254D}">
      <dgm:prSet/>
      <dgm:spPr/>
      <dgm:t>
        <a:bodyPr/>
        <a:lstStyle/>
        <a:p>
          <a:endParaRPr lang="en-US"/>
        </a:p>
      </dgm:t>
    </dgm:pt>
    <dgm:pt modelId="{C321E0FA-A63F-4774-B4D9-8AEA47F4DD53}">
      <dgm:prSet/>
      <dgm:spPr/>
      <dgm:t>
        <a:bodyPr/>
        <a:lstStyle/>
        <a:p>
          <a:pPr algn="ctr">
            <a:defRPr cap="all"/>
          </a:pPr>
          <a:r>
            <a:rPr lang="fr-FR" dirty="0"/>
            <a:t>Use a </a:t>
          </a:r>
          <a:r>
            <a:rPr lang="fr-FR" dirty="0" err="1"/>
            <a:t>loop</a:t>
          </a:r>
          <a:r>
            <a:rPr lang="fr-FR" dirty="0"/>
            <a:t> to </a:t>
          </a:r>
          <a:r>
            <a:rPr lang="fr-FR" dirty="0" err="1"/>
            <a:t>scrape</a:t>
          </a:r>
          <a:r>
            <a:rPr lang="fr-FR" dirty="0"/>
            <a:t> </a:t>
          </a:r>
          <a:r>
            <a:rPr lang="fr-FR" dirty="0" err="1"/>
            <a:t>each</a:t>
          </a:r>
          <a:r>
            <a:rPr lang="fr-FR" dirty="0"/>
            <a:t> </a:t>
          </a:r>
          <a:r>
            <a:rPr lang="fr-FR" dirty="0" err="1"/>
            <a:t>judgment</a:t>
          </a:r>
          <a:r>
            <a:rPr lang="fr-FR" dirty="0"/>
            <a:t> </a:t>
          </a:r>
          <a:r>
            <a:rPr lang="fr-FR" dirty="0" err="1"/>
            <a:t>individually</a:t>
          </a:r>
          <a:r>
            <a:rPr lang="fr-FR" dirty="0"/>
            <a:t> and use </a:t>
          </a:r>
          <a:r>
            <a:rPr lang="fr-FR" dirty="0" err="1" smtClean="0"/>
            <a:t>regex</a:t>
          </a:r>
          <a:r>
            <a:rPr lang="fr-FR" dirty="0" smtClean="0"/>
            <a:t> to</a:t>
          </a:r>
          <a:r>
            <a:rPr lang="fr-FR" dirty="0"/>
            <a:t> </a:t>
          </a:r>
          <a:r>
            <a:rPr lang="fr-FR" dirty="0" err="1"/>
            <a:t>find</a:t>
          </a:r>
          <a:r>
            <a:rPr lang="fr-FR" dirty="0"/>
            <a:t> the </a:t>
          </a:r>
          <a:r>
            <a:rPr lang="fr-FR" dirty="0" err="1"/>
            <a:t>desired</a:t>
          </a:r>
          <a:r>
            <a:rPr lang="fr-FR" dirty="0"/>
            <a:t> data, </a:t>
          </a:r>
          <a:r>
            <a:rPr lang="fr-FR" dirty="0" err="1"/>
            <a:t>including</a:t>
          </a:r>
          <a:r>
            <a:rPr lang="fr-FR" dirty="0"/>
            <a:t> the </a:t>
          </a:r>
          <a:r>
            <a:rPr lang="fr-FR" dirty="0" err="1"/>
            <a:t>outcome</a:t>
          </a:r>
          <a:r>
            <a:rPr lang="fr-FR" dirty="0"/>
            <a:t> and </a:t>
          </a:r>
          <a:r>
            <a:rPr lang="fr-FR" dirty="0" err="1"/>
            <a:t>allocated</a:t>
          </a:r>
          <a:r>
            <a:rPr lang="fr-FR" dirty="0"/>
            <a:t> </a:t>
          </a:r>
          <a:r>
            <a:rPr lang="fr-FR" dirty="0" err="1"/>
            <a:t>amounts</a:t>
          </a:r>
          <a:r>
            <a:rPr lang="fr-FR" dirty="0"/>
            <a:t>.</a:t>
          </a:r>
          <a:endParaRPr lang="en-US" dirty="0"/>
        </a:p>
      </dgm:t>
    </dgm:pt>
    <dgm:pt modelId="{2105E1F6-3D0E-4D25-9BFF-C0602BD60CD0}" type="parTrans" cxnId="{C9F9B8A1-9608-4657-923B-48E36C5A5AD4}">
      <dgm:prSet/>
      <dgm:spPr/>
      <dgm:t>
        <a:bodyPr/>
        <a:lstStyle/>
        <a:p>
          <a:endParaRPr lang="en-US"/>
        </a:p>
      </dgm:t>
    </dgm:pt>
    <dgm:pt modelId="{F1FE55C5-6DA5-4C04-BA7E-EB4C1F51BA4C}" type="sibTrans" cxnId="{C9F9B8A1-9608-4657-923B-48E36C5A5AD4}">
      <dgm:prSet/>
      <dgm:spPr/>
      <dgm:t>
        <a:bodyPr/>
        <a:lstStyle/>
        <a:p>
          <a:endParaRPr lang="en-US"/>
        </a:p>
      </dgm:t>
    </dgm:pt>
    <dgm:pt modelId="{94326391-AC6D-4DD5-983E-6CA249CDE209}">
      <dgm:prSet/>
      <dgm:spPr/>
      <dgm:t>
        <a:bodyPr/>
        <a:lstStyle/>
        <a:p>
          <a:pPr>
            <a:spcAft>
              <a:spcPts val="0"/>
            </a:spcAft>
            <a:defRPr cap="all"/>
          </a:pPr>
          <a:r>
            <a:rPr lang="fr-FR" dirty="0"/>
            <a:t>Place </a:t>
          </a:r>
          <a:r>
            <a:rPr lang="fr-FR" dirty="0" err="1"/>
            <a:t>this</a:t>
          </a:r>
          <a:r>
            <a:rPr lang="fr-FR" dirty="0"/>
            <a:t> data </a:t>
          </a:r>
          <a:r>
            <a:rPr lang="fr-FR" dirty="0" err="1"/>
            <a:t>into</a:t>
          </a:r>
          <a:r>
            <a:rPr lang="fr-FR" dirty="0"/>
            <a:t> </a:t>
          </a:r>
          <a:r>
            <a:rPr lang="fr-FR" dirty="0" err="1"/>
            <a:t>sub</a:t>
          </a:r>
          <a:r>
            <a:rPr lang="fr-FR" dirty="0"/>
            <a:t>-lists and </a:t>
          </a:r>
          <a:r>
            <a:rPr lang="fr-FR" dirty="0" err="1"/>
            <a:t>join</a:t>
          </a:r>
          <a:r>
            <a:rPr lang="fr-FR" dirty="0"/>
            <a:t> </a:t>
          </a:r>
          <a:r>
            <a:rPr lang="fr-FR" dirty="0" err="1"/>
            <a:t>them</a:t>
          </a:r>
          <a:r>
            <a:rPr lang="fr-FR" dirty="0"/>
            <a:t> </a:t>
          </a:r>
          <a:r>
            <a:rPr lang="fr-FR" dirty="0" smtClean="0"/>
            <a:t>t</a:t>
          </a:r>
        </a:p>
        <a:p>
          <a:pPr>
            <a:spcAft>
              <a:spcPts val="0"/>
            </a:spcAft>
            <a:defRPr cap="all"/>
          </a:pPr>
          <a:r>
            <a:rPr lang="fr-FR" dirty="0" smtClean="0"/>
            <a:t>o</a:t>
          </a:r>
          <a:r>
            <a:rPr lang="fr-FR" dirty="0"/>
            <a:t> </a:t>
          </a:r>
          <a:r>
            <a:rPr lang="fr-FR" dirty="0" err="1"/>
            <a:t>create</a:t>
          </a:r>
          <a:r>
            <a:rPr lang="fr-FR" dirty="0"/>
            <a:t> a common </a:t>
          </a:r>
          <a:endParaRPr lang="fr-FR" dirty="0" smtClean="0"/>
        </a:p>
        <a:p>
          <a:pPr>
            <a:spcAft>
              <a:spcPts val="0"/>
            </a:spcAft>
            <a:defRPr cap="all"/>
          </a:pPr>
          <a:r>
            <a:rPr lang="fr-FR" dirty="0" smtClean="0"/>
            <a:t>list</a:t>
          </a:r>
          <a:r>
            <a:rPr lang="fr-FR" dirty="0"/>
            <a:t> to </a:t>
          </a:r>
          <a:r>
            <a:rPr lang="fr-FR" dirty="0" err="1"/>
            <a:t>generate</a:t>
          </a:r>
          <a:r>
            <a:rPr lang="fr-FR" dirty="0"/>
            <a:t> a </a:t>
          </a:r>
          <a:r>
            <a:rPr lang="fr-FR" dirty="0" err="1"/>
            <a:t>dataframe</a:t>
          </a:r>
          <a:r>
            <a:rPr lang="fr-FR" dirty="0"/>
            <a:t> </a:t>
          </a:r>
          <a:r>
            <a:rPr lang="fr-FR" dirty="0" err="1"/>
            <a:t>using</a:t>
          </a:r>
          <a:r>
            <a:rPr lang="fr-FR" dirty="0"/>
            <a:t> the </a:t>
          </a:r>
          <a:endParaRPr lang="fr-FR" dirty="0" smtClean="0"/>
        </a:p>
        <a:p>
          <a:pPr>
            <a:spcAft>
              <a:spcPts val="0"/>
            </a:spcAft>
            <a:defRPr cap="all"/>
          </a:pPr>
          <a:r>
            <a:rPr lang="fr-FR" dirty="0" smtClean="0"/>
            <a:t>list</a:t>
          </a:r>
          <a:r>
            <a:rPr lang="fr-FR" dirty="0"/>
            <a:t> of lists </a:t>
          </a:r>
          <a:r>
            <a:rPr lang="fr-FR" dirty="0" err="1"/>
            <a:t>method</a:t>
          </a:r>
          <a:r>
            <a:rPr lang="fr-FR" dirty="0"/>
            <a:t> to </a:t>
          </a:r>
          <a:r>
            <a:rPr lang="fr-FR" dirty="0" err="1"/>
            <a:t>obtain</a:t>
          </a:r>
          <a:r>
            <a:rPr lang="fr-FR" dirty="0"/>
            <a:t> a .csv file.</a:t>
          </a:r>
          <a:endParaRPr lang="en-US" dirty="0"/>
        </a:p>
      </dgm:t>
    </dgm:pt>
    <dgm:pt modelId="{057ECF2D-42F0-4155-AF80-DD0F57C29658}" type="parTrans" cxnId="{095E906B-790E-4E67-8D0C-70580B32CBDC}">
      <dgm:prSet/>
      <dgm:spPr/>
      <dgm:t>
        <a:bodyPr/>
        <a:lstStyle/>
        <a:p>
          <a:endParaRPr lang="en-US"/>
        </a:p>
      </dgm:t>
    </dgm:pt>
    <dgm:pt modelId="{7D25DBA3-38FE-4535-8B78-44A2BE8BF5AC}" type="sibTrans" cxnId="{095E906B-790E-4E67-8D0C-70580B32CBDC}">
      <dgm:prSet/>
      <dgm:spPr/>
      <dgm:t>
        <a:bodyPr/>
        <a:lstStyle/>
        <a:p>
          <a:endParaRPr lang="en-US"/>
        </a:p>
      </dgm:t>
    </dgm:pt>
    <dgm:pt modelId="{F4C3F428-A236-4DFF-8D10-20D4D24D47EA}">
      <dgm:prSet/>
      <dgm:spPr/>
      <dgm:t>
        <a:bodyPr/>
        <a:lstStyle/>
        <a:p>
          <a:pPr>
            <a:spcAft>
              <a:spcPts val="0"/>
            </a:spcAft>
            <a:defRPr cap="all"/>
          </a:pPr>
          <a:r>
            <a:rPr lang="fr-FR" cap="all" dirty="0" err="1"/>
            <a:t>Synthesize</a:t>
          </a:r>
          <a:r>
            <a:rPr lang="fr-FR" cap="all" dirty="0"/>
            <a:t> and clean the data as </a:t>
          </a:r>
          <a:r>
            <a:rPr lang="fr-FR" cap="all" dirty="0" err="1"/>
            <a:t>necessary</a:t>
          </a:r>
          <a:r>
            <a:rPr lang="fr-FR" cap="all" dirty="0"/>
            <a:t> (</a:t>
          </a:r>
          <a:r>
            <a:rPr lang="fr-FR" cap="all" dirty="0" err="1"/>
            <a:t>e.g</a:t>
          </a:r>
          <a:r>
            <a:rPr lang="fr-FR" dirty="0"/>
            <a:t>. </a:t>
          </a:r>
          <a:endParaRPr lang="fr-FR" dirty="0" smtClean="0"/>
        </a:p>
        <a:p>
          <a:pPr>
            <a:spcAft>
              <a:spcPts val="0"/>
            </a:spcAft>
            <a:defRPr cap="all"/>
          </a:pPr>
          <a:r>
            <a:rPr lang="fr-FR" dirty="0" err="1" smtClean="0"/>
            <a:t>transforming</a:t>
          </a:r>
          <a:r>
            <a:rPr lang="fr-FR" dirty="0"/>
            <a:t> </a:t>
          </a:r>
          <a:r>
            <a:rPr lang="fr-FR" dirty="0" err="1"/>
            <a:t>amounts</a:t>
          </a:r>
          <a:r>
            <a:rPr lang="fr-FR" dirty="0"/>
            <a:t> </a:t>
          </a:r>
          <a:r>
            <a:rPr lang="fr-FR" dirty="0" err="1"/>
            <a:t>into</a:t>
          </a:r>
          <a:r>
            <a:rPr lang="fr-FR" dirty="0"/>
            <a:t> </a:t>
          </a:r>
          <a:r>
            <a:rPr lang="fr-FR" dirty="0" err="1"/>
            <a:t>numbers</a:t>
          </a:r>
          <a:r>
            <a:rPr lang="fr-FR" dirty="0"/>
            <a:t>) and </a:t>
          </a:r>
          <a:r>
            <a:rPr lang="fr-FR" dirty="0" err="1"/>
            <a:t>convert</a:t>
          </a:r>
          <a:r>
            <a:rPr lang="fr-FR" dirty="0"/>
            <a:t> dates to </a:t>
          </a:r>
          <a:r>
            <a:rPr lang="fr-FR" dirty="0" err="1"/>
            <a:t>datetime</a:t>
          </a:r>
          <a:r>
            <a:rPr lang="fr-FR" dirty="0"/>
            <a:t> format to </a:t>
          </a:r>
          <a:r>
            <a:rPr lang="fr-FR" dirty="0" err="1"/>
            <a:t>make</a:t>
          </a:r>
          <a:r>
            <a:rPr lang="fr-FR" dirty="0"/>
            <a:t> </a:t>
          </a:r>
          <a:r>
            <a:rPr lang="fr-FR" dirty="0" err="1"/>
            <a:t>them</a:t>
          </a:r>
          <a:r>
            <a:rPr lang="fr-FR" dirty="0"/>
            <a:t> </a:t>
          </a:r>
          <a:endParaRPr lang="fr-FR" dirty="0" smtClean="0"/>
        </a:p>
        <a:p>
          <a:pPr>
            <a:spcAft>
              <a:spcPts val="0"/>
            </a:spcAft>
            <a:defRPr cap="all"/>
          </a:pPr>
          <a:r>
            <a:rPr lang="fr-FR" dirty="0" err="1" smtClean="0"/>
            <a:t>suitable</a:t>
          </a:r>
          <a:r>
            <a:rPr lang="fr-FR" dirty="0"/>
            <a:t> for use as the </a:t>
          </a:r>
          <a:r>
            <a:rPr lang="fr-FR" dirty="0" err="1"/>
            <a:t>dataframe's</a:t>
          </a:r>
          <a:r>
            <a:rPr lang="fr-FR" dirty="0"/>
            <a:t> index for </a:t>
          </a:r>
          <a:r>
            <a:rPr lang="fr-FR" dirty="0" err="1"/>
            <a:t>analyzing</a:t>
          </a:r>
          <a:r>
            <a:rPr lang="fr-FR" dirty="0"/>
            <a:t> </a:t>
          </a:r>
          <a:endParaRPr lang="fr-FR" dirty="0" smtClean="0"/>
        </a:p>
        <a:p>
          <a:pPr>
            <a:spcAft>
              <a:spcPct val="35000"/>
            </a:spcAft>
            <a:defRPr cap="all"/>
          </a:pPr>
          <a:r>
            <a:rPr lang="fr-FR" dirty="0" smtClean="0"/>
            <a:t>durations</a:t>
          </a:r>
          <a:r>
            <a:rPr lang="fr-FR" dirty="0"/>
            <a:t>.</a:t>
          </a:r>
          <a:endParaRPr lang="en-US" dirty="0"/>
        </a:p>
      </dgm:t>
    </dgm:pt>
    <dgm:pt modelId="{A40A8912-35E3-43FF-8222-9CFE853768CE}" type="parTrans" cxnId="{56DD54BD-C1D8-40E8-941F-A57524F19E68}">
      <dgm:prSet/>
      <dgm:spPr/>
      <dgm:t>
        <a:bodyPr/>
        <a:lstStyle/>
        <a:p>
          <a:endParaRPr lang="en-US"/>
        </a:p>
      </dgm:t>
    </dgm:pt>
    <dgm:pt modelId="{A21B9077-1EC8-47F3-976F-D8D56C8346BC}" type="sibTrans" cxnId="{56DD54BD-C1D8-40E8-941F-A57524F19E68}">
      <dgm:prSet/>
      <dgm:spPr/>
      <dgm:t>
        <a:bodyPr/>
        <a:lstStyle/>
        <a:p>
          <a:endParaRPr lang="en-US"/>
        </a:p>
      </dgm:t>
    </dgm:pt>
    <dgm:pt modelId="{848E0F9E-2018-4A50-8BAD-72FD2AEDDB86}">
      <dgm:prSet/>
      <dgm:spPr/>
      <dgm:t>
        <a:bodyPr/>
        <a:lstStyle/>
        <a:p>
          <a:pPr>
            <a:spcAft>
              <a:spcPts val="0"/>
            </a:spcAft>
            <a:defRPr cap="all"/>
          </a:pPr>
          <a:r>
            <a:rPr lang="fr-FR" dirty="0" err="1"/>
            <a:t>From</a:t>
          </a:r>
          <a:r>
            <a:rPr lang="fr-FR" dirty="0"/>
            <a:t> the </a:t>
          </a:r>
          <a:r>
            <a:rPr lang="fr-FR" dirty="0" err="1"/>
            <a:t>cleaned</a:t>
          </a:r>
          <a:r>
            <a:rPr lang="fr-FR" dirty="0" smtClean="0"/>
            <a:t>/</a:t>
          </a:r>
        </a:p>
        <a:p>
          <a:pPr>
            <a:spcAft>
              <a:spcPts val="0"/>
            </a:spcAft>
            <a:defRPr cap="all"/>
          </a:pPr>
          <a:r>
            <a:rPr lang="fr-FR" dirty="0" err="1" smtClean="0"/>
            <a:t>synthesized</a:t>
          </a:r>
          <a:r>
            <a:rPr lang="fr-FR" dirty="0"/>
            <a:t> data, </a:t>
          </a:r>
          <a:endParaRPr lang="fr-FR" dirty="0" smtClean="0"/>
        </a:p>
        <a:p>
          <a:pPr>
            <a:spcAft>
              <a:spcPct val="35000"/>
            </a:spcAft>
            <a:defRPr cap="all"/>
          </a:pPr>
          <a:r>
            <a:rPr lang="fr-FR" dirty="0" err="1" smtClean="0"/>
            <a:t>obtain</a:t>
          </a:r>
          <a:r>
            <a:rPr lang="fr-FR" dirty="0"/>
            <a:t> graphs and </a:t>
          </a:r>
          <a:r>
            <a:rPr lang="fr-FR" dirty="0" err="1"/>
            <a:t>measurements</a:t>
          </a:r>
          <a:r>
            <a:rPr lang="fr-FR" dirty="0"/>
            <a:t> to </a:t>
          </a:r>
          <a:r>
            <a:rPr lang="fr-FR" dirty="0" err="1"/>
            <a:t>answer</a:t>
          </a:r>
          <a:r>
            <a:rPr lang="fr-FR" dirty="0"/>
            <a:t> the question.</a:t>
          </a:r>
          <a:endParaRPr lang="en-US" dirty="0"/>
        </a:p>
      </dgm:t>
    </dgm:pt>
    <dgm:pt modelId="{90607E63-4B95-4AC9-8D3D-FB3658E509CD}" type="parTrans" cxnId="{BD86A1B8-194A-4E88-9480-07A8D8689DF0}">
      <dgm:prSet/>
      <dgm:spPr/>
      <dgm:t>
        <a:bodyPr/>
        <a:lstStyle/>
        <a:p>
          <a:endParaRPr lang="en-US"/>
        </a:p>
      </dgm:t>
    </dgm:pt>
    <dgm:pt modelId="{9C21409B-407C-4786-983C-2295CF9C4B0A}" type="sibTrans" cxnId="{BD86A1B8-194A-4E88-9480-07A8D8689DF0}">
      <dgm:prSet/>
      <dgm:spPr/>
      <dgm:t>
        <a:bodyPr/>
        <a:lstStyle/>
        <a:p>
          <a:endParaRPr lang="en-US"/>
        </a:p>
      </dgm:t>
    </dgm:pt>
    <dgm:pt modelId="{FCD08C18-BAEA-4B96-8AAD-0846C88ADDA8}" type="pres">
      <dgm:prSet presAssocID="{C0123448-075E-4D5E-80D8-C68D20A16DA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099E93E8-3E90-4806-B2F9-E39B96B35241}" type="pres">
      <dgm:prSet presAssocID="{E7019762-4C6B-4866-B46B-21DA1410A40F}" presName="compNode" presStyleCnt="0"/>
      <dgm:spPr/>
    </dgm:pt>
    <dgm:pt modelId="{097FBD3F-CAC6-4194-8F75-372712282FD9}" type="pres">
      <dgm:prSet presAssocID="{E7019762-4C6B-4866-B46B-21DA1410A40F}" presName="iconBgRect" presStyleLbl="bgShp" presStyleIdx="0" presStyleCnt="6"/>
      <dgm:spPr/>
    </dgm:pt>
    <dgm:pt modelId="{3DB896D8-229A-4585-9387-E3C61257E7BC}" type="pres">
      <dgm:prSet presAssocID="{E7019762-4C6B-4866-B46B-21DA1410A40F}" presName="iconRect" presStyleLbl="nod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fr-FR"/>
        </a:p>
      </dgm:t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4ADB3DE2-2D7C-4B24-BD78-F9FA8F4A6BE8}" type="pres">
      <dgm:prSet presAssocID="{E7019762-4C6B-4866-B46B-21DA1410A40F}" presName="spaceRect" presStyleCnt="0"/>
      <dgm:spPr/>
    </dgm:pt>
    <dgm:pt modelId="{72F537B9-51C3-4768-9B75-5004D677AD32}" type="pres">
      <dgm:prSet presAssocID="{E7019762-4C6B-4866-B46B-21DA1410A40F}" presName="textRect" presStyleLbl="revTx" presStyleIdx="0" presStyleCnt="6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0C5FC3CA-AF32-4E3B-ACE6-F6B515B920EC}" type="pres">
      <dgm:prSet presAssocID="{4E74D418-1F68-47E7-B000-2825DAA7E051}" presName="sibTrans" presStyleCnt="0"/>
      <dgm:spPr/>
    </dgm:pt>
    <dgm:pt modelId="{20C9D21D-CA40-4AD2-8BCE-40C83C51F7B2}" type="pres">
      <dgm:prSet presAssocID="{C053A814-3B73-4F1B-954D-479E552C6C19}" presName="compNode" presStyleCnt="0"/>
      <dgm:spPr/>
    </dgm:pt>
    <dgm:pt modelId="{8FAA2145-F29F-4739-A2F0-24EC2722B022}" type="pres">
      <dgm:prSet presAssocID="{C053A814-3B73-4F1B-954D-479E552C6C19}" presName="iconBgRect" presStyleLbl="bgShp" presStyleIdx="1" presStyleCnt="6"/>
      <dgm:spPr/>
    </dgm:pt>
    <dgm:pt modelId="{52F1A01D-F7C7-49BA-B1B1-DDC8FB341062}" type="pres">
      <dgm:prSet presAssocID="{C053A814-3B73-4F1B-954D-479E552C6C19}" presName="iconRect" presStyleLbl="node1" presStyleIdx="1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fr-FR"/>
        </a:p>
      </dgm:t>
      <dgm:extLst>
        <a:ext uri="{E40237B7-FDA0-4F09-8148-C483321AD2D9}">
          <dgm14:cNvPr xmlns:dgm14="http://schemas.microsoft.com/office/drawing/2010/diagram" id="0" name="" descr="Citations"/>
        </a:ext>
      </dgm:extLst>
    </dgm:pt>
    <dgm:pt modelId="{F17532D9-06CB-409C-B8C7-856E340930A7}" type="pres">
      <dgm:prSet presAssocID="{C053A814-3B73-4F1B-954D-479E552C6C19}" presName="spaceRect" presStyleCnt="0"/>
      <dgm:spPr/>
    </dgm:pt>
    <dgm:pt modelId="{85D7ED18-2735-4D84-9EBF-49A9584DE783}" type="pres">
      <dgm:prSet presAssocID="{C053A814-3B73-4F1B-954D-479E552C6C19}" presName="textRect" presStyleLbl="revTx" presStyleIdx="1" presStyleCnt="6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86B7B031-C1D9-4137-B9CF-1DCB1E05D582}" type="pres">
      <dgm:prSet presAssocID="{18C6F468-7F6B-46BD-81CD-32568B80B37A}" presName="sibTrans" presStyleCnt="0"/>
      <dgm:spPr/>
    </dgm:pt>
    <dgm:pt modelId="{6A7B000A-071F-4AE2-9D8F-295F5BCEE157}" type="pres">
      <dgm:prSet presAssocID="{C321E0FA-A63F-4774-B4D9-8AEA47F4DD53}" presName="compNode" presStyleCnt="0"/>
      <dgm:spPr/>
    </dgm:pt>
    <dgm:pt modelId="{683314BF-F4FF-4BEA-8FE0-84DF0E49CB5C}" type="pres">
      <dgm:prSet presAssocID="{C321E0FA-A63F-4774-B4D9-8AEA47F4DD53}" presName="iconBgRect" presStyleLbl="bgShp" presStyleIdx="2" presStyleCnt="6"/>
      <dgm:spPr/>
    </dgm:pt>
    <dgm:pt modelId="{B0F18D20-C400-479C-94B3-73D63B24CDB2}" type="pres">
      <dgm:prSet presAssocID="{C321E0FA-A63F-4774-B4D9-8AEA47F4DD53}" presName="iconRect" presStyleLbl="node1" presStyleIdx="2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fr-FR"/>
        </a:p>
      </dgm:t>
      <dgm:extLst>
        <a:ext uri="{E40237B7-FDA0-4F09-8148-C483321AD2D9}">
          <dgm14:cNvPr xmlns:dgm14="http://schemas.microsoft.com/office/drawing/2010/diagram" id="0" name="" descr="Jack hammer"/>
        </a:ext>
      </dgm:extLst>
    </dgm:pt>
    <dgm:pt modelId="{20508ECA-3169-4212-AA29-D46770B49FB0}" type="pres">
      <dgm:prSet presAssocID="{C321E0FA-A63F-4774-B4D9-8AEA47F4DD53}" presName="spaceRect" presStyleCnt="0"/>
      <dgm:spPr/>
    </dgm:pt>
    <dgm:pt modelId="{C1979769-4169-40BE-B531-770CFC6C59AF}" type="pres">
      <dgm:prSet presAssocID="{C321E0FA-A63F-4774-B4D9-8AEA47F4DD53}" presName="textRect" presStyleLbl="revTx" presStyleIdx="2" presStyleCnt="6" custScaleX="131106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A8659712-8A29-47DC-9B0B-EB40C147689D}" type="pres">
      <dgm:prSet presAssocID="{F1FE55C5-6DA5-4C04-BA7E-EB4C1F51BA4C}" presName="sibTrans" presStyleCnt="0"/>
      <dgm:spPr/>
    </dgm:pt>
    <dgm:pt modelId="{08F91221-C28C-40D7-B036-D6B9085AA16D}" type="pres">
      <dgm:prSet presAssocID="{94326391-AC6D-4DD5-983E-6CA249CDE209}" presName="compNode" presStyleCnt="0"/>
      <dgm:spPr/>
    </dgm:pt>
    <dgm:pt modelId="{60C182E9-D5EC-46C5-B9D9-DB1A81C3DBFA}" type="pres">
      <dgm:prSet presAssocID="{94326391-AC6D-4DD5-983E-6CA249CDE209}" presName="iconBgRect" presStyleLbl="bgShp" presStyleIdx="3" presStyleCnt="6"/>
      <dgm:spPr/>
    </dgm:pt>
    <dgm:pt modelId="{9972876D-90CA-4723-8343-AA9EB668A2C0}" type="pres">
      <dgm:prSet presAssocID="{94326391-AC6D-4DD5-983E-6CA249CDE209}" presName="iconRect" presStyleLbl="node1" presStyleIdx="3" presStyleCnt="6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fr-FR"/>
        </a:p>
      </dgm:t>
      <dgm:extLst>
        <a:ext uri="{E40237B7-FDA0-4F09-8148-C483321AD2D9}">
          <dgm14:cNvPr xmlns:dgm14="http://schemas.microsoft.com/office/drawing/2010/diagram" id="0" name="" descr="Diagramme de flux"/>
        </a:ext>
      </dgm:extLst>
    </dgm:pt>
    <dgm:pt modelId="{3BF9D66F-20F2-47B8-8152-71CF4FCCE0B7}" type="pres">
      <dgm:prSet presAssocID="{94326391-AC6D-4DD5-983E-6CA249CDE209}" presName="spaceRect" presStyleCnt="0"/>
      <dgm:spPr/>
    </dgm:pt>
    <dgm:pt modelId="{D2D0AC02-1AD9-40CE-859A-708A391C28FC}" type="pres">
      <dgm:prSet presAssocID="{94326391-AC6D-4DD5-983E-6CA249CDE209}" presName="textRect" presStyleLbl="revTx" presStyleIdx="3" presStyleCnt="6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F2FF6426-A829-4207-8CBF-CC0928F96314}" type="pres">
      <dgm:prSet presAssocID="{7D25DBA3-38FE-4535-8B78-44A2BE8BF5AC}" presName="sibTrans" presStyleCnt="0"/>
      <dgm:spPr/>
    </dgm:pt>
    <dgm:pt modelId="{492731A6-2066-4FE5-A1EB-426D36E63C39}" type="pres">
      <dgm:prSet presAssocID="{F4C3F428-A236-4DFF-8D10-20D4D24D47EA}" presName="compNode" presStyleCnt="0"/>
      <dgm:spPr/>
    </dgm:pt>
    <dgm:pt modelId="{B3810184-AFF1-45EC-A719-2D689E2D8E68}" type="pres">
      <dgm:prSet presAssocID="{F4C3F428-A236-4DFF-8D10-20D4D24D47EA}" presName="iconBgRect" presStyleLbl="bgShp" presStyleIdx="4" presStyleCnt="6"/>
      <dgm:spPr/>
    </dgm:pt>
    <dgm:pt modelId="{40D3F3A3-DE41-40EC-AD67-925F60BFDD27}" type="pres">
      <dgm:prSet presAssocID="{F4C3F428-A236-4DFF-8D10-20D4D24D47EA}" presName="iconRect" presStyleLbl="node1" presStyleIdx="4" presStyleCnt="6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fr-FR"/>
        </a:p>
      </dgm:t>
      <dgm:extLst>
        <a:ext uri="{E40237B7-FDA0-4F09-8148-C483321AD2D9}">
          <dgm14:cNvPr xmlns:dgm14="http://schemas.microsoft.com/office/drawing/2010/diagram" id="0" name="" descr="Tableau"/>
        </a:ext>
      </dgm:extLst>
    </dgm:pt>
    <dgm:pt modelId="{7D06F803-5412-42CB-8BEF-B112E462A3A2}" type="pres">
      <dgm:prSet presAssocID="{F4C3F428-A236-4DFF-8D10-20D4D24D47EA}" presName="spaceRect" presStyleCnt="0"/>
      <dgm:spPr/>
    </dgm:pt>
    <dgm:pt modelId="{B6C23EFB-AB04-40E8-9402-E697E729F76A}" type="pres">
      <dgm:prSet presAssocID="{F4C3F428-A236-4DFF-8D10-20D4D24D47EA}" presName="textRect" presStyleLbl="revTx" presStyleIdx="4" presStyleCnt="6" custScaleX="119560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ED6157F7-5FA6-4152-9436-2B50F8EDF085}" type="pres">
      <dgm:prSet presAssocID="{A21B9077-1EC8-47F3-976F-D8D56C8346BC}" presName="sibTrans" presStyleCnt="0"/>
      <dgm:spPr/>
    </dgm:pt>
    <dgm:pt modelId="{626A5D5E-E9A3-4E51-8FD3-22D4C076518D}" type="pres">
      <dgm:prSet presAssocID="{848E0F9E-2018-4A50-8BAD-72FD2AEDDB86}" presName="compNode" presStyleCnt="0"/>
      <dgm:spPr/>
    </dgm:pt>
    <dgm:pt modelId="{80D6E2C4-6095-4392-ADEE-C69A97832ECF}" type="pres">
      <dgm:prSet presAssocID="{848E0F9E-2018-4A50-8BAD-72FD2AEDDB86}" presName="iconBgRect" presStyleLbl="bgShp" presStyleIdx="5" presStyleCnt="6"/>
      <dgm:spPr/>
    </dgm:pt>
    <dgm:pt modelId="{DA550B48-DA43-4715-BCA9-1CB38FE43B98}" type="pres">
      <dgm:prSet presAssocID="{848E0F9E-2018-4A50-8BAD-72FD2AEDDB86}" presName="iconRect" presStyleLbl="node1" presStyleIdx="5" presStyleCnt="6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fr-FR"/>
        </a:p>
      </dgm:t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CEDEF29-D87D-4F29-90E8-F30702507F69}" type="pres">
      <dgm:prSet presAssocID="{848E0F9E-2018-4A50-8BAD-72FD2AEDDB86}" presName="spaceRect" presStyleCnt="0"/>
      <dgm:spPr/>
    </dgm:pt>
    <dgm:pt modelId="{E9D7D4FD-5A93-4C15-95DF-1BAB7B16DFAA}" type="pres">
      <dgm:prSet presAssocID="{848E0F9E-2018-4A50-8BAD-72FD2AEDDB86}" presName="textRect" presStyleLbl="revTx" presStyleIdx="5" presStyleCnt="6" custLinFactNeighborX="-8136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95E906B-790E-4E67-8D0C-70580B32CBDC}" srcId="{C0123448-075E-4D5E-80D8-C68D20A16DA2}" destId="{94326391-AC6D-4DD5-983E-6CA249CDE209}" srcOrd="3" destOrd="0" parTransId="{057ECF2D-42F0-4155-AF80-DD0F57C29658}" sibTransId="{7D25DBA3-38FE-4535-8B78-44A2BE8BF5AC}"/>
    <dgm:cxn modelId="{56DD54BD-C1D8-40E8-941F-A57524F19E68}" srcId="{C0123448-075E-4D5E-80D8-C68D20A16DA2}" destId="{F4C3F428-A236-4DFF-8D10-20D4D24D47EA}" srcOrd="4" destOrd="0" parTransId="{A40A8912-35E3-43FF-8222-9CFE853768CE}" sibTransId="{A21B9077-1EC8-47F3-976F-D8D56C8346BC}"/>
    <dgm:cxn modelId="{BD86A1B8-194A-4E88-9480-07A8D8689DF0}" srcId="{C0123448-075E-4D5E-80D8-C68D20A16DA2}" destId="{848E0F9E-2018-4A50-8BAD-72FD2AEDDB86}" srcOrd="5" destOrd="0" parTransId="{90607E63-4B95-4AC9-8D3D-FB3658E509CD}" sibTransId="{9C21409B-407C-4786-983C-2295CF9C4B0A}"/>
    <dgm:cxn modelId="{3A20F47D-8196-430A-B882-4E8B1D75E25B}" type="presOf" srcId="{C321E0FA-A63F-4774-B4D9-8AEA47F4DD53}" destId="{C1979769-4169-40BE-B531-770CFC6C59AF}" srcOrd="0" destOrd="0" presId="urn:microsoft.com/office/officeart/2018/5/layout/IconCircleLabelList"/>
    <dgm:cxn modelId="{079760D8-9129-41FA-9D1A-A08DD04D1315}" type="presOf" srcId="{C053A814-3B73-4F1B-954D-479E552C6C19}" destId="{85D7ED18-2735-4D84-9EBF-49A9584DE783}" srcOrd="0" destOrd="0" presId="urn:microsoft.com/office/officeart/2018/5/layout/IconCircleLabelList"/>
    <dgm:cxn modelId="{2A815622-B04E-4277-9F82-903EE5B07C53}" type="presOf" srcId="{F4C3F428-A236-4DFF-8D10-20D4D24D47EA}" destId="{B6C23EFB-AB04-40E8-9402-E697E729F76A}" srcOrd="0" destOrd="0" presId="urn:microsoft.com/office/officeart/2018/5/layout/IconCircleLabelList"/>
    <dgm:cxn modelId="{C9F9B8A1-9608-4657-923B-48E36C5A5AD4}" srcId="{C0123448-075E-4D5E-80D8-C68D20A16DA2}" destId="{C321E0FA-A63F-4774-B4D9-8AEA47F4DD53}" srcOrd="2" destOrd="0" parTransId="{2105E1F6-3D0E-4D25-9BFF-C0602BD60CD0}" sibTransId="{F1FE55C5-6DA5-4C04-BA7E-EB4C1F51BA4C}"/>
    <dgm:cxn modelId="{3708BE0C-9456-4E85-80C0-FB013D0D254D}" srcId="{C0123448-075E-4D5E-80D8-C68D20A16DA2}" destId="{C053A814-3B73-4F1B-954D-479E552C6C19}" srcOrd="1" destOrd="0" parTransId="{3C6895FC-A55B-40F0-804A-77682A0E34B6}" sibTransId="{18C6F468-7F6B-46BD-81CD-32568B80B37A}"/>
    <dgm:cxn modelId="{22664389-BEB3-4A6E-B07E-A5AA89F243AB}" type="presOf" srcId="{848E0F9E-2018-4A50-8BAD-72FD2AEDDB86}" destId="{E9D7D4FD-5A93-4C15-95DF-1BAB7B16DFAA}" srcOrd="0" destOrd="0" presId="urn:microsoft.com/office/officeart/2018/5/layout/IconCircleLabelList"/>
    <dgm:cxn modelId="{B9DFF3E0-6BC2-4C81-8F6C-08A1BECBB314}" srcId="{C0123448-075E-4D5E-80D8-C68D20A16DA2}" destId="{E7019762-4C6B-4866-B46B-21DA1410A40F}" srcOrd="0" destOrd="0" parTransId="{83F1C790-04CD-40E0-9F01-F26D35096E25}" sibTransId="{4E74D418-1F68-47E7-B000-2825DAA7E051}"/>
    <dgm:cxn modelId="{D0F8025A-8F8F-422A-9624-7D4E3BAD912D}" type="presOf" srcId="{94326391-AC6D-4DD5-983E-6CA249CDE209}" destId="{D2D0AC02-1AD9-40CE-859A-708A391C28FC}" srcOrd="0" destOrd="0" presId="urn:microsoft.com/office/officeart/2018/5/layout/IconCircleLabelList"/>
    <dgm:cxn modelId="{0E270DD4-8FAB-4076-B099-D9DDD3F1C575}" type="presOf" srcId="{E7019762-4C6B-4866-B46B-21DA1410A40F}" destId="{72F537B9-51C3-4768-9B75-5004D677AD32}" srcOrd="0" destOrd="0" presId="urn:microsoft.com/office/officeart/2018/5/layout/IconCircleLabelList"/>
    <dgm:cxn modelId="{09ADB912-159F-4847-BDAA-918C21731B91}" type="presOf" srcId="{C0123448-075E-4D5E-80D8-C68D20A16DA2}" destId="{FCD08C18-BAEA-4B96-8AAD-0846C88ADDA8}" srcOrd="0" destOrd="0" presId="urn:microsoft.com/office/officeart/2018/5/layout/IconCircleLabelList"/>
    <dgm:cxn modelId="{7297173F-F60E-4B76-9A29-D90259F27665}" type="presParOf" srcId="{FCD08C18-BAEA-4B96-8AAD-0846C88ADDA8}" destId="{099E93E8-3E90-4806-B2F9-E39B96B35241}" srcOrd="0" destOrd="0" presId="urn:microsoft.com/office/officeart/2018/5/layout/IconCircleLabelList"/>
    <dgm:cxn modelId="{D4D06F02-A062-42D9-8B62-9CEC0B153DA2}" type="presParOf" srcId="{099E93E8-3E90-4806-B2F9-E39B96B35241}" destId="{097FBD3F-CAC6-4194-8F75-372712282FD9}" srcOrd="0" destOrd="0" presId="urn:microsoft.com/office/officeart/2018/5/layout/IconCircleLabelList"/>
    <dgm:cxn modelId="{DD90B7D5-9EDB-4B7A-A638-078C4285A9BB}" type="presParOf" srcId="{099E93E8-3E90-4806-B2F9-E39B96B35241}" destId="{3DB896D8-229A-4585-9387-E3C61257E7BC}" srcOrd="1" destOrd="0" presId="urn:microsoft.com/office/officeart/2018/5/layout/IconCircleLabelList"/>
    <dgm:cxn modelId="{522F3856-1C82-49D7-8763-237E899C18C8}" type="presParOf" srcId="{099E93E8-3E90-4806-B2F9-E39B96B35241}" destId="{4ADB3DE2-2D7C-4B24-BD78-F9FA8F4A6BE8}" srcOrd="2" destOrd="0" presId="urn:microsoft.com/office/officeart/2018/5/layout/IconCircleLabelList"/>
    <dgm:cxn modelId="{040C34FB-B193-433C-936A-71911FEAAC76}" type="presParOf" srcId="{099E93E8-3E90-4806-B2F9-E39B96B35241}" destId="{72F537B9-51C3-4768-9B75-5004D677AD32}" srcOrd="3" destOrd="0" presId="urn:microsoft.com/office/officeart/2018/5/layout/IconCircleLabelList"/>
    <dgm:cxn modelId="{84CD02BB-2470-4B99-9ADD-0D5605B5618D}" type="presParOf" srcId="{FCD08C18-BAEA-4B96-8AAD-0846C88ADDA8}" destId="{0C5FC3CA-AF32-4E3B-ACE6-F6B515B920EC}" srcOrd="1" destOrd="0" presId="urn:microsoft.com/office/officeart/2018/5/layout/IconCircleLabelList"/>
    <dgm:cxn modelId="{B10FBEEC-3DB9-4059-9586-11442F8AA9A6}" type="presParOf" srcId="{FCD08C18-BAEA-4B96-8AAD-0846C88ADDA8}" destId="{20C9D21D-CA40-4AD2-8BCE-40C83C51F7B2}" srcOrd="2" destOrd="0" presId="urn:microsoft.com/office/officeart/2018/5/layout/IconCircleLabelList"/>
    <dgm:cxn modelId="{7B75EF39-84A2-49D3-A457-27E2E4C6C3FC}" type="presParOf" srcId="{20C9D21D-CA40-4AD2-8BCE-40C83C51F7B2}" destId="{8FAA2145-F29F-4739-A2F0-24EC2722B022}" srcOrd="0" destOrd="0" presId="urn:microsoft.com/office/officeart/2018/5/layout/IconCircleLabelList"/>
    <dgm:cxn modelId="{C2347B3B-AD23-4DBC-AD8A-5612C69C872E}" type="presParOf" srcId="{20C9D21D-CA40-4AD2-8BCE-40C83C51F7B2}" destId="{52F1A01D-F7C7-49BA-B1B1-DDC8FB341062}" srcOrd="1" destOrd="0" presId="urn:microsoft.com/office/officeart/2018/5/layout/IconCircleLabelList"/>
    <dgm:cxn modelId="{2481846C-F93F-422E-A9D8-F4C1EA09FB71}" type="presParOf" srcId="{20C9D21D-CA40-4AD2-8BCE-40C83C51F7B2}" destId="{F17532D9-06CB-409C-B8C7-856E340930A7}" srcOrd="2" destOrd="0" presId="urn:microsoft.com/office/officeart/2018/5/layout/IconCircleLabelList"/>
    <dgm:cxn modelId="{3955001A-A3BA-4092-9425-A9FC64A80ABF}" type="presParOf" srcId="{20C9D21D-CA40-4AD2-8BCE-40C83C51F7B2}" destId="{85D7ED18-2735-4D84-9EBF-49A9584DE783}" srcOrd="3" destOrd="0" presId="urn:microsoft.com/office/officeart/2018/5/layout/IconCircleLabelList"/>
    <dgm:cxn modelId="{82DBC952-66CD-49AB-9F73-418FD64B34C3}" type="presParOf" srcId="{FCD08C18-BAEA-4B96-8AAD-0846C88ADDA8}" destId="{86B7B031-C1D9-4137-B9CF-1DCB1E05D582}" srcOrd="3" destOrd="0" presId="urn:microsoft.com/office/officeart/2018/5/layout/IconCircleLabelList"/>
    <dgm:cxn modelId="{2E479350-A5D8-40BF-8DE8-180378B3252C}" type="presParOf" srcId="{FCD08C18-BAEA-4B96-8AAD-0846C88ADDA8}" destId="{6A7B000A-071F-4AE2-9D8F-295F5BCEE157}" srcOrd="4" destOrd="0" presId="urn:microsoft.com/office/officeart/2018/5/layout/IconCircleLabelList"/>
    <dgm:cxn modelId="{F7337A4B-C635-470E-B067-FBB0E2F27B06}" type="presParOf" srcId="{6A7B000A-071F-4AE2-9D8F-295F5BCEE157}" destId="{683314BF-F4FF-4BEA-8FE0-84DF0E49CB5C}" srcOrd="0" destOrd="0" presId="urn:microsoft.com/office/officeart/2018/5/layout/IconCircleLabelList"/>
    <dgm:cxn modelId="{B5A3BD2F-2EBE-46E9-A105-4A7361565D89}" type="presParOf" srcId="{6A7B000A-071F-4AE2-9D8F-295F5BCEE157}" destId="{B0F18D20-C400-479C-94B3-73D63B24CDB2}" srcOrd="1" destOrd="0" presId="urn:microsoft.com/office/officeart/2018/5/layout/IconCircleLabelList"/>
    <dgm:cxn modelId="{74B9B910-E97A-4929-BB0B-CA5EAFDD050A}" type="presParOf" srcId="{6A7B000A-071F-4AE2-9D8F-295F5BCEE157}" destId="{20508ECA-3169-4212-AA29-D46770B49FB0}" srcOrd="2" destOrd="0" presId="urn:microsoft.com/office/officeart/2018/5/layout/IconCircleLabelList"/>
    <dgm:cxn modelId="{6750860C-E8C5-42BF-9A72-8845C7DC85AE}" type="presParOf" srcId="{6A7B000A-071F-4AE2-9D8F-295F5BCEE157}" destId="{C1979769-4169-40BE-B531-770CFC6C59AF}" srcOrd="3" destOrd="0" presId="urn:microsoft.com/office/officeart/2018/5/layout/IconCircleLabelList"/>
    <dgm:cxn modelId="{BF8CA185-7232-4BBE-9D01-FEC121CF6FE6}" type="presParOf" srcId="{FCD08C18-BAEA-4B96-8AAD-0846C88ADDA8}" destId="{A8659712-8A29-47DC-9B0B-EB40C147689D}" srcOrd="5" destOrd="0" presId="urn:microsoft.com/office/officeart/2018/5/layout/IconCircleLabelList"/>
    <dgm:cxn modelId="{41ACC998-B977-4258-A0AF-51E695F4CACD}" type="presParOf" srcId="{FCD08C18-BAEA-4B96-8AAD-0846C88ADDA8}" destId="{08F91221-C28C-40D7-B036-D6B9085AA16D}" srcOrd="6" destOrd="0" presId="urn:microsoft.com/office/officeart/2018/5/layout/IconCircleLabelList"/>
    <dgm:cxn modelId="{0C88C3D5-39E4-467D-BA75-0E77D37758D5}" type="presParOf" srcId="{08F91221-C28C-40D7-B036-D6B9085AA16D}" destId="{60C182E9-D5EC-46C5-B9D9-DB1A81C3DBFA}" srcOrd="0" destOrd="0" presId="urn:microsoft.com/office/officeart/2018/5/layout/IconCircleLabelList"/>
    <dgm:cxn modelId="{51443435-650D-4A68-97EE-31F07102BA60}" type="presParOf" srcId="{08F91221-C28C-40D7-B036-D6B9085AA16D}" destId="{9972876D-90CA-4723-8343-AA9EB668A2C0}" srcOrd="1" destOrd="0" presId="urn:microsoft.com/office/officeart/2018/5/layout/IconCircleLabelList"/>
    <dgm:cxn modelId="{97FB1A01-68F5-4E7D-A6E8-439117736365}" type="presParOf" srcId="{08F91221-C28C-40D7-B036-D6B9085AA16D}" destId="{3BF9D66F-20F2-47B8-8152-71CF4FCCE0B7}" srcOrd="2" destOrd="0" presId="urn:microsoft.com/office/officeart/2018/5/layout/IconCircleLabelList"/>
    <dgm:cxn modelId="{A32D1A1D-BF5E-4B3B-9271-2A26D31CA09A}" type="presParOf" srcId="{08F91221-C28C-40D7-B036-D6B9085AA16D}" destId="{D2D0AC02-1AD9-40CE-859A-708A391C28FC}" srcOrd="3" destOrd="0" presId="urn:microsoft.com/office/officeart/2018/5/layout/IconCircleLabelList"/>
    <dgm:cxn modelId="{9C63C076-4C94-4B19-83F6-4CA77A0ED565}" type="presParOf" srcId="{FCD08C18-BAEA-4B96-8AAD-0846C88ADDA8}" destId="{F2FF6426-A829-4207-8CBF-CC0928F96314}" srcOrd="7" destOrd="0" presId="urn:microsoft.com/office/officeart/2018/5/layout/IconCircleLabelList"/>
    <dgm:cxn modelId="{F4351DA8-60C2-44FE-9650-0E02B71FADC3}" type="presParOf" srcId="{FCD08C18-BAEA-4B96-8AAD-0846C88ADDA8}" destId="{492731A6-2066-4FE5-A1EB-426D36E63C39}" srcOrd="8" destOrd="0" presId="urn:microsoft.com/office/officeart/2018/5/layout/IconCircleLabelList"/>
    <dgm:cxn modelId="{363656C9-6522-44FD-9C2B-F9D9E7DC9AAF}" type="presParOf" srcId="{492731A6-2066-4FE5-A1EB-426D36E63C39}" destId="{B3810184-AFF1-45EC-A719-2D689E2D8E68}" srcOrd="0" destOrd="0" presId="urn:microsoft.com/office/officeart/2018/5/layout/IconCircleLabelList"/>
    <dgm:cxn modelId="{37FEABD0-5A26-4350-BA4D-4159B404C203}" type="presParOf" srcId="{492731A6-2066-4FE5-A1EB-426D36E63C39}" destId="{40D3F3A3-DE41-40EC-AD67-925F60BFDD27}" srcOrd="1" destOrd="0" presId="urn:microsoft.com/office/officeart/2018/5/layout/IconCircleLabelList"/>
    <dgm:cxn modelId="{787DE10B-C24E-4AD1-81E9-93AFC3926D5E}" type="presParOf" srcId="{492731A6-2066-4FE5-A1EB-426D36E63C39}" destId="{7D06F803-5412-42CB-8BEF-B112E462A3A2}" srcOrd="2" destOrd="0" presId="urn:microsoft.com/office/officeart/2018/5/layout/IconCircleLabelList"/>
    <dgm:cxn modelId="{AA9C8988-2FBF-4870-AEB8-9BDFACD50186}" type="presParOf" srcId="{492731A6-2066-4FE5-A1EB-426D36E63C39}" destId="{B6C23EFB-AB04-40E8-9402-E697E729F76A}" srcOrd="3" destOrd="0" presId="urn:microsoft.com/office/officeart/2018/5/layout/IconCircleLabelList"/>
    <dgm:cxn modelId="{590CCBF3-07CF-403A-B450-2FDA4F8D4632}" type="presParOf" srcId="{FCD08C18-BAEA-4B96-8AAD-0846C88ADDA8}" destId="{ED6157F7-5FA6-4152-9436-2B50F8EDF085}" srcOrd="9" destOrd="0" presId="urn:microsoft.com/office/officeart/2018/5/layout/IconCircleLabelList"/>
    <dgm:cxn modelId="{7EDF9CB4-360F-4DCE-9D7A-377587405223}" type="presParOf" srcId="{FCD08C18-BAEA-4B96-8AAD-0846C88ADDA8}" destId="{626A5D5E-E9A3-4E51-8FD3-22D4C076518D}" srcOrd="10" destOrd="0" presId="urn:microsoft.com/office/officeart/2018/5/layout/IconCircleLabelList"/>
    <dgm:cxn modelId="{031F2658-6F3B-4818-BD4F-BB8666F99A03}" type="presParOf" srcId="{626A5D5E-E9A3-4E51-8FD3-22D4C076518D}" destId="{80D6E2C4-6095-4392-ADEE-C69A97832ECF}" srcOrd="0" destOrd="0" presId="urn:microsoft.com/office/officeart/2018/5/layout/IconCircleLabelList"/>
    <dgm:cxn modelId="{77751D35-95AA-4765-8DFA-B97BB385FF09}" type="presParOf" srcId="{626A5D5E-E9A3-4E51-8FD3-22D4C076518D}" destId="{DA550B48-DA43-4715-BCA9-1CB38FE43B98}" srcOrd="1" destOrd="0" presId="urn:microsoft.com/office/officeart/2018/5/layout/IconCircleLabelList"/>
    <dgm:cxn modelId="{19D9436E-3B71-4532-AF31-9D44066FA14F}" type="presParOf" srcId="{626A5D5E-E9A3-4E51-8FD3-22D4C076518D}" destId="{4CEDEF29-D87D-4F29-90E8-F30702507F69}" srcOrd="2" destOrd="0" presId="urn:microsoft.com/office/officeart/2018/5/layout/IconCircleLabelList"/>
    <dgm:cxn modelId="{8DD69F64-4241-4019-8AE5-FD6A05F8C4C8}" type="presParOf" srcId="{626A5D5E-E9A3-4E51-8FD3-22D4C076518D}" destId="{E9D7D4FD-5A93-4C15-95DF-1BAB7B16DFA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700186-8D02-4263-8AD4-A861C5531120}" type="doc">
      <dgm:prSet loTypeId="urn:microsoft.com/office/officeart/2005/8/layout/chevron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C0DA9FB-3EAA-4DF5-9711-CBD65F5E35DA}">
      <dgm:prSet/>
      <dgm:spPr/>
      <dgm:t>
        <a:bodyPr/>
        <a:lstStyle/>
        <a:p>
          <a:r>
            <a:rPr lang="en-US"/>
            <a:t>Go</a:t>
          </a:r>
        </a:p>
      </dgm:t>
    </dgm:pt>
    <dgm:pt modelId="{04F21AD0-BBD5-4A42-8024-42B20CD63E83}" type="parTrans" cxnId="{9F7AB7BE-43F4-42DE-A139-689EC2ED34B3}">
      <dgm:prSet/>
      <dgm:spPr/>
      <dgm:t>
        <a:bodyPr/>
        <a:lstStyle/>
        <a:p>
          <a:endParaRPr lang="en-US"/>
        </a:p>
      </dgm:t>
    </dgm:pt>
    <dgm:pt modelId="{46E624C8-81E9-464C-8322-46BA3E3F9B0F}" type="sibTrans" cxnId="{9F7AB7BE-43F4-42DE-A139-689EC2ED34B3}">
      <dgm:prSet/>
      <dgm:spPr/>
      <dgm:t>
        <a:bodyPr/>
        <a:lstStyle/>
        <a:p>
          <a:endParaRPr lang="en-US"/>
        </a:p>
      </dgm:t>
    </dgm:pt>
    <dgm:pt modelId="{66E6ECA1-7354-4F15-8804-8B75C57AAA1A}">
      <dgm:prSet/>
      <dgm:spPr/>
      <dgm:t>
        <a:bodyPr/>
        <a:lstStyle/>
        <a:p>
          <a:r>
            <a:rPr lang="en-US"/>
            <a:t>Go to the </a:t>
          </a:r>
          <a:r>
            <a:rPr lang="en-US" err="1"/>
            <a:t>Légifrance</a:t>
          </a:r>
          <a:r>
            <a:rPr lang="en-US"/>
            <a:t> website.</a:t>
          </a:r>
        </a:p>
      </dgm:t>
    </dgm:pt>
    <dgm:pt modelId="{1DA5B987-6A72-49FB-A233-AC165AD61454}" type="parTrans" cxnId="{7BDEA9B6-5C9B-471E-8FD3-57715303F8DB}">
      <dgm:prSet/>
      <dgm:spPr/>
      <dgm:t>
        <a:bodyPr/>
        <a:lstStyle/>
        <a:p>
          <a:endParaRPr lang="en-US"/>
        </a:p>
      </dgm:t>
    </dgm:pt>
    <dgm:pt modelId="{FB5A2357-4AD6-408D-B252-7C5823D0F4C3}" type="sibTrans" cxnId="{7BDEA9B6-5C9B-471E-8FD3-57715303F8DB}">
      <dgm:prSet/>
      <dgm:spPr/>
      <dgm:t>
        <a:bodyPr/>
        <a:lstStyle/>
        <a:p>
          <a:endParaRPr lang="en-US"/>
        </a:p>
      </dgm:t>
    </dgm:pt>
    <dgm:pt modelId="{AD07467C-E920-49DB-94CC-04530E4C6CC0}">
      <dgm:prSet/>
      <dgm:spPr/>
      <dgm:t>
        <a:bodyPr/>
        <a:lstStyle/>
        <a:p>
          <a:r>
            <a:rPr lang="en-US"/>
            <a:t>Launch</a:t>
          </a:r>
        </a:p>
      </dgm:t>
    </dgm:pt>
    <dgm:pt modelId="{774C40BD-4A9F-4CE5-B41A-B6B9324639ED}" type="parTrans" cxnId="{6274E553-CC10-44D3-8608-CFEB9863B6DF}">
      <dgm:prSet/>
      <dgm:spPr/>
      <dgm:t>
        <a:bodyPr/>
        <a:lstStyle/>
        <a:p>
          <a:endParaRPr lang="en-US"/>
        </a:p>
      </dgm:t>
    </dgm:pt>
    <dgm:pt modelId="{59848456-5054-4443-87FE-483F060B060A}" type="sibTrans" cxnId="{6274E553-CC10-44D3-8608-CFEB9863B6DF}">
      <dgm:prSet/>
      <dgm:spPr/>
      <dgm:t>
        <a:bodyPr/>
        <a:lstStyle/>
        <a:p>
          <a:endParaRPr lang="en-US"/>
        </a:p>
      </dgm:t>
    </dgm:pt>
    <dgm:pt modelId="{89485F78-C24E-40D9-9527-42CE04E05E80}">
      <dgm:prSet/>
      <dgm:spPr/>
      <dgm:t>
        <a:bodyPr/>
        <a:lstStyle/>
        <a:p>
          <a:r>
            <a:rPr lang="en-US"/>
            <a:t>Launch a search for all judgments rendered under the provision of Article 149 of the Code of Criminal Procedure.</a:t>
          </a:r>
        </a:p>
      </dgm:t>
    </dgm:pt>
    <dgm:pt modelId="{BF32DC5B-B031-4B19-99C3-A6C5EC1F5E7D}" type="parTrans" cxnId="{50580C7E-D576-4C23-B498-246AC22CAAAD}">
      <dgm:prSet/>
      <dgm:spPr/>
      <dgm:t>
        <a:bodyPr/>
        <a:lstStyle/>
        <a:p>
          <a:endParaRPr lang="en-US"/>
        </a:p>
      </dgm:t>
    </dgm:pt>
    <dgm:pt modelId="{E216F209-8AEA-46E3-A8D4-C8FAF7D0F238}" type="sibTrans" cxnId="{50580C7E-D576-4C23-B498-246AC22CAAAD}">
      <dgm:prSet/>
      <dgm:spPr/>
      <dgm:t>
        <a:bodyPr/>
        <a:lstStyle/>
        <a:p>
          <a:endParaRPr lang="en-US"/>
        </a:p>
      </dgm:t>
    </dgm:pt>
    <dgm:pt modelId="{6184B930-F9EF-4DAA-831C-04A7AD2ED2FD}">
      <dgm:prSet/>
      <dgm:spPr/>
      <dgm:t>
        <a:bodyPr/>
        <a:lstStyle/>
        <a:p>
          <a:r>
            <a:rPr lang="en-US"/>
            <a:t>Extract</a:t>
          </a:r>
        </a:p>
      </dgm:t>
    </dgm:pt>
    <dgm:pt modelId="{4FEAF985-C09B-4EE0-B456-347CC2C96ABD}" type="parTrans" cxnId="{EA57424F-B20D-4992-A576-F6821ACCCBBD}">
      <dgm:prSet/>
      <dgm:spPr/>
      <dgm:t>
        <a:bodyPr/>
        <a:lstStyle/>
        <a:p>
          <a:endParaRPr lang="en-US"/>
        </a:p>
      </dgm:t>
    </dgm:pt>
    <dgm:pt modelId="{7A00C621-42AF-4D1E-9F20-E5A37E28E001}" type="sibTrans" cxnId="{EA57424F-B20D-4992-A576-F6821ACCCBBD}">
      <dgm:prSet/>
      <dgm:spPr/>
      <dgm:t>
        <a:bodyPr/>
        <a:lstStyle/>
        <a:p>
          <a:endParaRPr lang="en-US"/>
        </a:p>
      </dgm:t>
    </dgm:pt>
    <dgm:pt modelId="{39B841D0-479F-437E-8459-52B3C47FB9DF}">
      <dgm:prSet/>
      <dgm:spPr/>
      <dgm:t>
        <a:bodyPr/>
        <a:lstStyle/>
        <a:p>
          <a:r>
            <a:rPr lang="en-US"/>
            <a:t>Extract the URLs of the judgments found during the search.</a:t>
          </a:r>
        </a:p>
      </dgm:t>
    </dgm:pt>
    <dgm:pt modelId="{4458E52F-F413-450B-B040-6C9008D64E0A}" type="parTrans" cxnId="{D75819BC-DBE4-4CD3-8BD9-42CBA0DF425E}">
      <dgm:prSet/>
      <dgm:spPr/>
      <dgm:t>
        <a:bodyPr/>
        <a:lstStyle/>
        <a:p>
          <a:endParaRPr lang="en-US"/>
        </a:p>
      </dgm:t>
    </dgm:pt>
    <dgm:pt modelId="{DB817396-168A-4113-B645-C86BD3245E60}" type="sibTrans" cxnId="{D75819BC-DBE4-4CD3-8BD9-42CBA0DF425E}">
      <dgm:prSet/>
      <dgm:spPr/>
      <dgm:t>
        <a:bodyPr/>
        <a:lstStyle/>
        <a:p>
          <a:endParaRPr lang="en-US"/>
        </a:p>
      </dgm:t>
    </dgm:pt>
    <dgm:pt modelId="{DA10D3E5-D474-4A5B-B560-A2D554918461}">
      <dgm:prSet/>
      <dgm:spPr/>
      <dgm:t>
        <a:bodyPr/>
        <a:lstStyle/>
        <a:p>
          <a:r>
            <a:rPr lang="en-US"/>
            <a:t>Confirm</a:t>
          </a:r>
        </a:p>
      </dgm:t>
    </dgm:pt>
    <dgm:pt modelId="{CBCA4E8C-256C-4A5D-9FD7-93484E7434D0}" type="parTrans" cxnId="{AD868BCE-1CCE-4F76-83CB-97369B2A2962}">
      <dgm:prSet/>
      <dgm:spPr/>
      <dgm:t>
        <a:bodyPr/>
        <a:lstStyle/>
        <a:p>
          <a:endParaRPr lang="en-US"/>
        </a:p>
      </dgm:t>
    </dgm:pt>
    <dgm:pt modelId="{86EB0D4D-04AF-4241-B1D2-9C3896D636D3}" type="sibTrans" cxnId="{AD868BCE-1CCE-4F76-83CB-97369B2A2962}">
      <dgm:prSet/>
      <dgm:spPr/>
      <dgm:t>
        <a:bodyPr/>
        <a:lstStyle/>
        <a:p>
          <a:endParaRPr lang="en-US"/>
        </a:p>
      </dgm:t>
    </dgm:pt>
    <dgm:pt modelId="{D7925746-52CD-4864-8E29-9C476CC7CD53}">
      <dgm:prSet/>
      <dgm:spPr/>
      <dgm:t>
        <a:bodyPr/>
        <a:lstStyle/>
        <a:p>
          <a:pPr rtl="0"/>
          <a:r>
            <a:rPr lang="en-US"/>
            <a:t>Confirm that </a:t>
          </a:r>
          <a:r>
            <a:rPr lang="en-US">
              <a:latin typeface="Calibri Light" panose="020F0302020204030204"/>
            </a:rPr>
            <a:t>373 judgments </a:t>
          </a:r>
          <a:r>
            <a:rPr lang="en-US"/>
            <a:t>were extracted.</a:t>
          </a:r>
        </a:p>
      </dgm:t>
    </dgm:pt>
    <dgm:pt modelId="{112EB5FE-039C-4BCB-9DC2-6F0E251BD4F1}" type="parTrans" cxnId="{8256B722-9A3E-4CE9-9072-958E90699E52}">
      <dgm:prSet/>
      <dgm:spPr/>
      <dgm:t>
        <a:bodyPr/>
        <a:lstStyle/>
        <a:p>
          <a:endParaRPr lang="en-US"/>
        </a:p>
      </dgm:t>
    </dgm:pt>
    <dgm:pt modelId="{BDFFA519-D6BB-48B4-B990-B1D5B13A3F09}" type="sibTrans" cxnId="{8256B722-9A3E-4CE9-9072-958E90699E52}">
      <dgm:prSet/>
      <dgm:spPr/>
      <dgm:t>
        <a:bodyPr/>
        <a:lstStyle/>
        <a:p>
          <a:endParaRPr lang="en-US"/>
        </a:p>
      </dgm:t>
    </dgm:pt>
    <dgm:pt modelId="{EEE52B8D-37DA-4FEC-9634-B9827EAB2AC0}">
      <dgm:prSet/>
      <dgm:spPr/>
      <dgm:t>
        <a:bodyPr/>
        <a:lstStyle/>
        <a:p>
          <a:r>
            <a:rPr lang="en-US"/>
            <a:t>Use</a:t>
          </a:r>
        </a:p>
      </dgm:t>
    </dgm:pt>
    <dgm:pt modelId="{BE0D5966-8AD9-42E9-BD87-7FC96CDF5D17}" type="parTrans" cxnId="{EF25A999-BB4A-4F15-A166-2C86DC2A9804}">
      <dgm:prSet/>
      <dgm:spPr/>
      <dgm:t>
        <a:bodyPr/>
        <a:lstStyle/>
        <a:p>
          <a:endParaRPr lang="en-US"/>
        </a:p>
      </dgm:t>
    </dgm:pt>
    <dgm:pt modelId="{AADA82BA-D091-4DF4-8739-4C5DE55B4E87}" type="sibTrans" cxnId="{EF25A999-BB4A-4F15-A166-2C86DC2A9804}">
      <dgm:prSet/>
      <dgm:spPr/>
      <dgm:t>
        <a:bodyPr/>
        <a:lstStyle/>
        <a:p>
          <a:endParaRPr lang="en-US"/>
        </a:p>
      </dgm:t>
    </dgm:pt>
    <dgm:pt modelId="{70B4C796-B9FD-4612-897A-EDE64F54ED09}">
      <dgm:prSet/>
      <dgm:spPr/>
      <dgm:t>
        <a:bodyPr/>
        <a:lstStyle/>
        <a:p>
          <a:pPr algn="l" rtl="0"/>
          <a:r>
            <a:rPr lang="en-US"/>
            <a:t>Use the extracted URLs to perform further actions as needed, such as scraping the </a:t>
          </a:r>
          <a:r>
            <a:rPr lang="en-US">
              <a:latin typeface="Calibri Light" panose="020F0302020204030204"/>
            </a:rPr>
            <a:t>judgments </a:t>
          </a:r>
          <a:r>
            <a:rPr lang="en-US"/>
            <a:t>individually and extracting relevant data using regex.</a:t>
          </a:r>
          <a:endParaRPr lang="en-US">
            <a:latin typeface="Calibri Light" panose="020F0302020204030204"/>
          </a:endParaRPr>
        </a:p>
      </dgm:t>
    </dgm:pt>
    <dgm:pt modelId="{FC17C710-64FB-4B74-AE54-3B375C1D4AA7}" type="parTrans" cxnId="{14E11429-9841-43E8-9B5B-B8DD466F6C75}">
      <dgm:prSet/>
      <dgm:spPr/>
      <dgm:t>
        <a:bodyPr/>
        <a:lstStyle/>
        <a:p>
          <a:endParaRPr lang="en-US"/>
        </a:p>
      </dgm:t>
    </dgm:pt>
    <dgm:pt modelId="{CDC0109F-2A67-4F1F-9EF7-5C42B66F07CC}" type="sibTrans" cxnId="{14E11429-9841-43E8-9B5B-B8DD466F6C75}">
      <dgm:prSet/>
      <dgm:spPr/>
      <dgm:t>
        <a:bodyPr/>
        <a:lstStyle/>
        <a:p>
          <a:endParaRPr lang="en-US"/>
        </a:p>
      </dgm:t>
    </dgm:pt>
    <dgm:pt modelId="{2385C864-5838-41ED-8A23-91D8B6C16908}" type="pres">
      <dgm:prSet presAssocID="{FD700186-8D02-4263-8AD4-A861C553112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3D2D8B0-4597-48E0-A6CA-297E52ABC2DA}" type="pres">
      <dgm:prSet presAssocID="{6C0DA9FB-3EAA-4DF5-9711-CBD65F5E35DA}" presName="composite" presStyleCnt="0"/>
      <dgm:spPr/>
    </dgm:pt>
    <dgm:pt modelId="{B9835D3F-A862-4D87-89BA-859C3AA7FAC6}" type="pres">
      <dgm:prSet presAssocID="{6C0DA9FB-3EAA-4DF5-9711-CBD65F5E35DA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58B7325-053C-4BB3-91C4-40438836CEE6}" type="pres">
      <dgm:prSet presAssocID="{6C0DA9FB-3EAA-4DF5-9711-CBD65F5E35DA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6E7C765-AD41-4FAE-9A03-9B7783633CE2}" type="pres">
      <dgm:prSet presAssocID="{46E624C8-81E9-464C-8322-46BA3E3F9B0F}" presName="sp" presStyleCnt="0"/>
      <dgm:spPr/>
    </dgm:pt>
    <dgm:pt modelId="{2908832F-88F1-4EF2-B856-C0F580909C15}" type="pres">
      <dgm:prSet presAssocID="{AD07467C-E920-49DB-94CC-04530E4C6CC0}" presName="composite" presStyleCnt="0"/>
      <dgm:spPr/>
    </dgm:pt>
    <dgm:pt modelId="{47216EAA-8653-4AD6-ACD3-D58C15A83333}" type="pres">
      <dgm:prSet presAssocID="{AD07467C-E920-49DB-94CC-04530E4C6CC0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6B8FD42-A83F-4D05-9840-CB7372816261}" type="pres">
      <dgm:prSet presAssocID="{AD07467C-E920-49DB-94CC-04530E4C6CC0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EF20EB4-BF59-48CF-819B-47A6AAB55C4E}" type="pres">
      <dgm:prSet presAssocID="{59848456-5054-4443-87FE-483F060B060A}" presName="sp" presStyleCnt="0"/>
      <dgm:spPr/>
    </dgm:pt>
    <dgm:pt modelId="{623D7C5C-49F0-4759-9192-DADFCEA22C7C}" type="pres">
      <dgm:prSet presAssocID="{6184B930-F9EF-4DAA-831C-04A7AD2ED2FD}" presName="composite" presStyleCnt="0"/>
      <dgm:spPr/>
    </dgm:pt>
    <dgm:pt modelId="{AB3E017C-B22E-4FFE-BC23-04CCC01D5098}" type="pres">
      <dgm:prSet presAssocID="{6184B930-F9EF-4DAA-831C-04A7AD2ED2FD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130637-F583-4C21-A82A-08FDF64029F7}" type="pres">
      <dgm:prSet presAssocID="{6184B930-F9EF-4DAA-831C-04A7AD2ED2FD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0560C4-1A98-44EA-B6E6-B44F2C3FBB61}" type="pres">
      <dgm:prSet presAssocID="{7A00C621-42AF-4D1E-9F20-E5A37E28E001}" presName="sp" presStyleCnt="0"/>
      <dgm:spPr/>
    </dgm:pt>
    <dgm:pt modelId="{09F9CEB3-80CF-4593-88D9-E00A05F9CDF3}" type="pres">
      <dgm:prSet presAssocID="{DA10D3E5-D474-4A5B-B560-A2D554918461}" presName="composite" presStyleCnt="0"/>
      <dgm:spPr/>
    </dgm:pt>
    <dgm:pt modelId="{D84C57C6-9A84-4EA7-AA36-BF3C8EBCC775}" type="pres">
      <dgm:prSet presAssocID="{DA10D3E5-D474-4A5B-B560-A2D554918461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C1A46F-6CB5-4583-A4B5-FA7F8EA106E0}" type="pres">
      <dgm:prSet presAssocID="{DA10D3E5-D474-4A5B-B560-A2D554918461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1EB5F4-CBB8-4D64-8981-843D04224F96}" type="pres">
      <dgm:prSet presAssocID="{86EB0D4D-04AF-4241-B1D2-9C3896D636D3}" presName="sp" presStyleCnt="0"/>
      <dgm:spPr/>
    </dgm:pt>
    <dgm:pt modelId="{501D8841-2899-4A9B-8E2A-128CA0A1E8F5}" type="pres">
      <dgm:prSet presAssocID="{EEE52B8D-37DA-4FEC-9634-B9827EAB2AC0}" presName="composite" presStyleCnt="0"/>
      <dgm:spPr/>
    </dgm:pt>
    <dgm:pt modelId="{22442B6B-F68E-44B7-9B5D-FACDFABE959A}" type="pres">
      <dgm:prSet presAssocID="{EEE52B8D-37DA-4FEC-9634-B9827EAB2AC0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4EA90FC-194A-48D2-B8B8-50379917F9AA}" type="pres">
      <dgm:prSet presAssocID="{EEE52B8D-37DA-4FEC-9634-B9827EAB2AC0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206F029-81A2-4C4F-BA73-A63AF0C50ED0}" type="presOf" srcId="{D7925746-52CD-4864-8E29-9C476CC7CD53}" destId="{9BC1A46F-6CB5-4583-A4B5-FA7F8EA106E0}" srcOrd="0" destOrd="0" presId="urn:microsoft.com/office/officeart/2005/8/layout/chevron2"/>
    <dgm:cxn modelId="{8256B722-9A3E-4CE9-9072-958E90699E52}" srcId="{DA10D3E5-D474-4A5B-B560-A2D554918461}" destId="{D7925746-52CD-4864-8E29-9C476CC7CD53}" srcOrd="0" destOrd="0" parTransId="{112EB5FE-039C-4BCB-9DC2-6F0E251BD4F1}" sibTransId="{BDFFA519-D6BB-48B4-B990-B1D5B13A3F09}"/>
    <dgm:cxn modelId="{7BDEA9B6-5C9B-471E-8FD3-57715303F8DB}" srcId="{6C0DA9FB-3EAA-4DF5-9711-CBD65F5E35DA}" destId="{66E6ECA1-7354-4F15-8804-8B75C57AAA1A}" srcOrd="0" destOrd="0" parTransId="{1DA5B987-6A72-49FB-A233-AC165AD61454}" sibTransId="{FB5A2357-4AD6-408D-B252-7C5823D0F4C3}"/>
    <dgm:cxn modelId="{14E11429-9841-43E8-9B5B-B8DD466F6C75}" srcId="{EEE52B8D-37DA-4FEC-9634-B9827EAB2AC0}" destId="{70B4C796-B9FD-4612-897A-EDE64F54ED09}" srcOrd="0" destOrd="0" parTransId="{FC17C710-64FB-4B74-AE54-3B375C1D4AA7}" sibTransId="{CDC0109F-2A67-4F1F-9EF7-5C42B66F07CC}"/>
    <dgm:cxn modelId="{013F9BA2-8F11-4D6D-B00B-4241C056DCEC}" type="presOf" srcId="{FD700186-8D02-4263-8AD4-A861C5531120}" destId="{2385C864-5838-41ED-8A23-91D8B6C16908}" srcOrd="0" destOrd="0" presId="urn:microsoft.com/office/officeart/2005/8/layout/chevron2"/>
    <dgm:cxn modelId="{2AC1B8F5-CD15-4764-80CA-8E9DBC6534AC}" type="presOf" srcId="{EEE52B8D-37DA-4FEC-9634-B9827EAB2AC0}" destId="{22442B6B-F68E-44B7-9B5D-FACDFABE959A}" srcOrd="0" destOrd="0" presId="urn:microsoft.com/office/officeart/2005/8/layout/chevron2"/>
    <dgm:cxn modelId="{0702F957-F807-4675-94A3-64A666C0101A}" type="presOf" srcId="{6C0DA9FB-3EAA-4DF5-9711-CBD65F5E35DA}" destId="{B9835D3F-A862-4D87-89BA-859C3AA7FAC6}" srcOrd="0" destOrd="0" presId="urn:microsoft.com/office/officeart/2005/8/layout/chevron2"/>
    <dgm:cxn modelId="{EA57424F-B20D-4992-A576-F6821ACCCBBD}" srcId="{FD700186-8D02-4263-8AD4-A861C5531120}" destId="{6184B930-F9EF-4DAA-831C-04A7AD2ED2FD}" srcOrd="2" destOrd="0" parTransId="{4FEAF985-C09B-4EE0-B456-347CC2C96ABD}" sibTransId="{7A00C621-42AF-4D1E-9F20-E5A37E28E001}"/>
    <dgm:cxn modelId="{D75819BC-DBE4-4CD3-8BD9-42CBA0DF425E}" srcId="{6184B930-F9EF-4DAA-831C-04A7AD2ED2FD}" destId="{39B841D0-479F-437E-8459-52B3C47FB9DF}" srcOrd="0" destOrd="0" parTransId="{4458E52F-F413-450B-B040-6C9008D64E0A}" sibTransId="{DB817396-168A-4113-B645-C86BD3245E60}"/>
    <dgm:cxn modelId="{B8FFE41D-D3AE-47F3-B0C6-55DF60DB97F8}" type="presOf" srcId="{39B841D0-479F-437E-8459-52B3C47FB9DF}" destId="{09130637-F583-4C21-A82A-08FDF64029F7}" srcOrd="0" destOrd="0" presId="urn:microsoft.com/office/officeart/2005/8/layout/chevron2"/>
    <dgm:cxn modelId="{AD868BCE-1CCE-4F76-83CB-97369B2A2962}" srcId="{FD700186-8D02-4263-8AD4-A861C5531120}" destId="{DA10D3E5-D474-4A5B-B560-A2D554918461}" srcOrd="3" destOrd="0" parTransId="{CBCA4E8C-256C-4A5D-9FD7-93484E7434D0}" sibTransId="{86EB0D4D-04AF-4241-B1D2-9C3896D636D3}"/>
    <dgm:cxn modelId="{2EF55FFC-CCC0-40BA-8A99-30422E2337B3}" type="presOf" srcId="{DA10D3E5-D474-4A5B-B560-A2D554918461}" destId="{D84C57C6-9A84-4EA7-AA36-BF3C8EBCC775}" srcOrd="0" destOrd="0" presId="urn:microsoft.com/office/officeart/2005/8/layout/chevron2"/>
    <dgm:cxn modelId="{EF25A999-BB4A-4F15-A166-2C86DC2A9804}" srcId="{FD700186-8D02-4263-8AD4-A861C5531120}" destId="{EEE52B8D-37DA-4FEC-9634-B9827EAB2AC0}" srcOrd="4" destOrd="0" parTransId="{BE0D5966-8AD9-42E9-BD87-7FC96CDF5D17}" sibTransId="{AADA82BA-D091-4DF4-8739-4C5DE55B4E87}"/>
    <dgm:cxn modelId="{9F7AB7BE-43F4-42DE-A139-689EC2ED34B3}" srcId="{FD700186-8D02-4263-8AD4-A861C5531120}" destId="{6C0DA9FB-3EAA-4DF5-9711-CBD65F5E35DA}" srcOrd="0" destOrd="0" parTransId="{04F21AD0-BBD5-4A42-8024-42B20CD63E83}" sibTransId="{46E624C8-81E9-464C-8322-46BA3E3F9B0F}"/>
    <dgm:cxn modelId="{50580C7E-D576-4C23-B498-246AC22CAAAD}" srcId="{AD07467C-E920-49DB-94CC-04530E4C6CC0}" destId="{89485F78-C24E-40D9-9527-42CE04E05E80}" srcOrd="0" destOrd="0" parTransId="{BF32DC5B-B031-4B19-99C3-A6C5EC1F5E7D}" sibTransId="{E216F209-8AEA-46E3-A8D4-C8FAF7D0F238}"/>
    <dgm:cxn modelId="{B3078DAB-7847-4DA3-8151-B60640A867E1}" type="presOf" srcId="{AD07467C-E920-49DB-94CC-04530E4C6CC0}" destId="{47216EAA-8653-4AD6-ACD3-D58C15A83333}" srcOrd="0" destOrd="0" presId="urn:microsoft.com/office/officeart/2005/8/layout/chevron2"/>
    <dgm:cxn modelId="{A85AD6F1-B749-485D-9594-EC345E8A900E}" type="presOf" srcId="{66E6ECA1-7354-4F15-8804-8B75C57AAA1A}" destId="{458B7325-053C-4BB3-91C4-40438836CEE6}" srcOrd="0" destOrd="0" presId="urn:microsoft.com/office/officeart/2005/8/layout/chevron2"/>
    <dgm:cxn modelId="{1F796BB8-FD87-4CD2-95EF-91BD7B37A69C}" type="presOf" srcId="{89485F78-C24E-40D9-9527-42CE04E05E80}" destId="{C6B8FD42-A83F-4D05-9840-CB7372816261}" srcOrd="0" destOrd="0" presId="urn:microsoft.com/office/officeart/2005/8/layout/chevron2"/>
    <dgm:cxn modelId="{81C74393-0455-4EB6-8676-1C09DDA4973E}" type="presOf" srcId="{6184B930-F9EF-4DAA-831C-04A7AD2ED2FD}" destId="{AB3E017C-B22E-4FFE-BC23-04CCC01D5098}" srcOrd="0" destOrd="0" presId="urn:microsoft.com/office/officeart/2005/8/layout/chevron2"/>
    <dgm:cxn modelId="{6274E553-CC10-44D3-8608-CFEB9863B6DF}" srcId="{FD700186-8D02-4263-8AD4-A861C5531120}" destId="{AD07467C-E920-49DB-94CC-04530E4C6CC0}" srcOrd="1" destOrd="0" parTransId="{774C40BD-4A9F-4CE5-B41A-B6B9324639ED}" sibTransId="{59848456-5054-4443-87FE-483F060B060A}"/>
    <dgm:cxn modelId="{92268C83-4495-44BC-8DAF-9D75F8FC9FD5}" type="presOf" srcId="{70B4C796-B9FD-4612-897A-EDE64F54ED09}" destId="{D4EA90FC-194A-48D2-B8B8-50379917F9AA}" srcOrd="0" destOrd="0" presId="urn:microsoft.com/office/officeart/2005/8/layout/chevron2"/>
    <dgm:cxn modelId="{63A9F26A-1712-4212-B92C-0F704C0B73E7}" type="presParOf" srcId="{2385C864-5838-41ED-8A23-91D8B6C16908}" destId="{C3D2D8B0-4597-48E0-A6CA-297E52ABC2DA}" srcOrd="0" destOrd="0" presId="urn:microsoft.com/office/officeart/2005/8/layout/chevron2"/>
    <dgm:cxn modelId="{5DDBEDB8-B223-4AC9-BF86-5C4A0E051BC9}" type="presParOf" srcId="{C3D2D8B0-4597-48E0-A6CA-297E52ABC2DA}" destId="{B9835D3F-A862-4D87-89BA-859C3AA7FAC6}" srcOrd="0" destOrd="0" presId="urn:microsoft.com/office/officeart/2005/8/layout/chevron2"/>
    <dgm:cxn modelId="{76AECAF2-F060-4F84-98FC-E063F0B2C8F3}" type="presParOf" srcId="{C3D2D8B0-4597-48E0-A6CA-297E52ABC2DA}" destId="{458B7325-053C-4BB3-91C4-40438836CEE6}" srcOrd="1" destOrd="0" presId="urn:microsoft.com/office/officeart/2005/8/layout/chevron2"/>
    <dgm:cxn modelId="{04ECBE10-82FD-4D8E-9167-3B233C469162}" type="presParOf" srcId="{2385C864-5838-41ED-8A23-91D8B6C16908}" destId="{A6E7C765-AD41-4FAE-9A03-9B7783633CE2}" srcOrd="1" destOrd="0" presId="urn:microsoft.com/office/officeart/2005/8/layout/chevron2"/>
    <dgm:cxn modelId="{EC1F0B67-3FA3-4836-AF97-BCB9FBDDC3DB}" type="presParOf" srcId="{2385C864-5838-41ED-8A23-91D8B6C16908}" destId="{2908832F-88F1-4EF2-B856-C0F580909C15}" srcOrd="2" destOrd="0" presId="urn:microsoft.com/office/officeart/2005/8/layout/chevron2"/>
    <dgm:cxn modelId="{F5EF6ACC-2DFF-4789-9D9F-97BAD9E2A839}" type="presParOf" srcId="{2908832F-88F1-4EF2-B856-C0F580909C15}" destId="{47216EAA-8653-4AD6-ACD3-D58C15A83333}" srcOrd="0" destOrd="0" presId="urn:microsoft.com/office/officeart/2005/8/layout/chevron2"/>
    <dgm:cxn modelId="{2E1C4F10-1B1E-42C2-B81C-00C608303D24}" type="presParOf" srcId="{2908832F-88F1-4EF2-B856-C0F580909C15}" destId="{C6B8FD42-A83F-4D05-9840-CB7372816261}" srcOrd="1" destOrd="0" presId="urn:microsoft.com/office/officeart/2005/8/layout/chevron2"/>
    <dgm:cxn modelId="{3D634177-30C0-424E-8657-275F74A69877}" type="presParOf" srcId="{2385C864-5838-41ED-8A23-91D8B6C16908}" destId="{AEF20EB4-BF59-48CF-819B-47A6AAB55C4E}" srcOrd="3" destOrd="0" presId="urn:microsoft.com/office/officeart/2005/8/layout/chevron2"/>
    <dgm:cxn modelId="{24E49B87-ED8D-4A14-9F53-11EE96F65897}" type="presParOf" srcId="{2385C864-5838-41ED-8A23-91D8B6C16908}" destId="{623D7C5C-49F0-4759-9192-DADFCEA22C7C}" srcOrd="4" destOrd="0" presId="urn:microsoft.com/office/officeart/2005/8/layout/chevron2"/>
    <dgm:cxn modelId="{88B914A1-97DF-40C3-B06D-1CB0F24F5390}" type="presParOf" srcId="{623D7C5C-49F0-4759-9192-DADFCEA22C7C}" destId="{AB3E017C-B22E-4FFE-BC23-04CCC01D5098}" srcOrd="0" destOrd="0" presId="urn:microsoft.com/office/officeart/2005/8/layout/chevron2"/>
    <dgm:cxn modelId="{56B38864-8FAF-42F0-8638-A6EBEB36A340}" type="presParOf" srcId="{623D7C5C-49F0-4759-9192-DADFCEA22C7C}" destId="{09130637-F583-4C21-A82A-08FDF64029F7}" srcOrd="1" destOrd="0" presId="urn:microsoft.com/office/officeart/2005/8/layout/chevron2"/>
    <dgm:cxn modelId="{4E678FEA-5226-49E6-A3D4-57615B5DA862}" type="presParOf" srcId="{2385C864-5838-41ED-8A23-91D8B6C16908}" destId="{920560C4-1A98-44EA-B6E6-B44F2C3FBB61}" srcOrd="5" destOrd="0" presId="urn:microsoft.com/office/officeart/2005/8/layout/chevron2"/>
    <dgm:cxn modelId="{9F81872D-FB3C-4984-9CEF-D14D9D022141}" type="presParOf" srcId="{2385C864-5838-41ED-8A23-91D8B6C16908}" destId="{09F9CEB3-80CF-4593-88D9-E00A05F9CDF3}" srcOrd="6" destOrd="0" presId="urn:microsoft.com/office/officeart/2005/8/layout/chevron2"/>
    <dgm:cxn modelId="{5AE8BC4E-3090-4039-B1E4-291B0871E2EC}" type="presParOf" srcId="{09F9CEB3-80CF-4593-88D9-E00A05F9CDF3}" destId="{D84C57C6-9A84-4EA7-AA36-BF3C8EBCC775}" srcOrd="0" destOrd="0" presId="urn:microsoft.com/office/officeart/2005/8/layout/chevron2"/>
    <dgm:cxn modelId="{55339A79-32B7-4774-B4DA-DFA9AD3B65BF}" type="presParOf" srcId="{09F9CEB3-80CF-4593-88D9-E00A05F9CDF3}" destId="{9BC1A46F-6CB5-4583-A4B5-FA7F8EA106E0}" srcOrd="1" destOrd="0" presId="urn:microsoft.com/office/officeart/2005/8/layout/chevron2"/>
    <dgm:cxn modelId="{0274B8D5-BF80-4E0E-B703-8DAF0E61F581}" type="presParOf" srcId="{2385C864-5838-41ED-8A23-91D8B6C16908}" destId="{4B1EB5F4-CBB8-4D64-8981-843D04224F96}" srcOrd="7" destOrd="0" presId="urn:microsoft.com/office/officeart/2005/8/layout/chevron2"/>
    <dgm:cxn modelId="{EE7DE05D-05A6-4A9E-A105-8D875E0D2015}" type="presParOf" srcId="{2385C864-5838-41ED-8A23-91D8B6C16908}" destId="{501D8841-2899-4A9B-8E2A-128CA0A1E8F5}" srcOrd="8" destOrd="0" presId="urn:microsoft.com/office/officeart/2005/8/layout/chevron2"/>
    <dgm:cxn modelId="{BA90F2CF-1496-4DEF-A9C8-463B45BA24E5}" type="presParOf" srcId="{501D8841-2899-4A9B-8E2A-128CA0A1E8F5}" destId="{22442B6B-F68E-44B7-9B5D-FACDFABE959A}" srcOrd="0" destOrd="0" presId="urn:microsoft.com/office/officeart/2005/8/layout/chevron2"/>
    <dgm:cxn modelId="{88DC2B14-D972-47AE-97DC-D13EC2F6AB9F}" type="presParOf" srcId="{501D8841-2899-4A9B-8E2A-128CA0A1E8F5}" destId="{D4EA90FC-194A-48D2-B8B8-50379917F9A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21C008-B6BF-4B88-B63A-33FC6895D25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11A5B1D-6EDA-45B6-B418-BB2B1AFA2DA4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fr-FR" dirty="0">
              <a:latin typeface="Calibri Light" panose="020F0302020204030204"/>
            </a:rPr>
            <a:t>205 </a:t>
          </a:r>
          <a:r>
            <a:rPr lang="fr-FR" dirty="0" err="1">
              <a:latin typeface="Calibri Light" panose="020F0302020204030204"/>
            </a:rPr>
            <a:t>decisions</a:t>
          </a:r>
          <a:r>
            <a:rPr lang="fr-FR" dirty="0"/>
            <a:t> </a:t>
          </a:r>
          <a:r>
            <a:rPr lang="fr-FR" dirty="0" err="1"/>
            <a:t>granted</a:t>
          </a:r>
          <a:r>
            <a:rPr lang="fr-FR" dirty="0"/>
            <a:t> more </a:t>
          </a:r>
          <a:r>
            <a:rPr lang="fr-FR" dirty="0" err="1"/>
            <a:t>than</a:t>
          </a:r>
          <a:r>
            <a:rPr lang="fr-FR" dirty="0"/>
            <a:t> 0 euros</a:t>
          </a:r>
          <a:endParaRPr lang="en-US" dirty="0"/>
        </a:p>
      </dgm:t>
    </dgm:pt>
    <dgm:pt modelId="{E6C18F08-DEFA-44DD-A7D5-91006C2BE18A}" type="parTrans" cxnId="{3FB34601-7DA9-4348-83CB-F5BD42880627}">
      <dgm:prSet/>
      <dgm:spPr/>
      <dgm:t>
        <a:bodyPr/>
        <a:lstStyle/>
        <a:p>
          <a:endParaRPr lang="en-US"/>
        </a:p>
      </dgm:t>
    </dgm:pt>
    <dgm:pt modelId="{59B4F460-4408-4C6E-AA54-3A33DB7D9F8E}" type="sibTrans" cxnId="{3FB34601-7DA9-4348-83CB-F5BD42880627}">
      <dgm:prSet/>
      <dgm:spPr/>
      <dgm:t>
        <a:bodyPr/>
        <a:lstStyle/>
        <a:p>
          <a:endParaRPr lang="en-US"/>
        </a:p>
      </dgm:t>
    </dgm:pt>
    <dgm:pt modelId="{9FED2469-B4D7-47CE-8515-584CA9FA0C5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>
              <a:latin typeface="Calibri Light" panose="020F0302020204030204"/>
            </a:rPr>
            <a:t>171</a:t>
          </a:r>
          <a:r>
            <a:rPr lang="fr-FR" dirty="0"/>
            <a:t> </a:t>
          </a:r>
          <a:r>
            <a:rPr lang="fr-FR" dirty="0" err="1"/>
            <a:t>decisions</a:t>
          </a:r>
          <a:r>
            <a:rPr lang="fr-FR" dirty="0"/>
            <a:t> </a:t>
          </a:r>
          <a:r>
            <a:rPr lang="fr-FR" dirty="0" err="1"/>
            <a:t>refused</a:t>
          </a:r>
          <a:r>
            <a:rPr lang="fr-FR" dirty="0"/>
            <a:t> to </a:t>
          </a:r>
          <a:r>
            <a:rPr lang="fr-FR" dirty="0" err="1"/>
            <a:t>grant</a:t>
          </a:r>
          <a:r>
            <a:rPr lang="fr-FR" dirty="0"/>
            <a:t> an </a:t>
          </a:r>
          <a:r>
            <a:rPr lang="fr-FR" dirty="0" err="1"/>
            <a:t>amount</a:t>
          </a:r>
          <a:r>
            <a:rPr lang="fr-FR" dirty="0"/>
            <a:t> </a:t>
          </a:r>
          <a:r>
            <a:rPr lang="fr-FR" dirty="0" err="1"/>
            <a:t>pursuant</a:t>
          </a:r>
          <a:r>
            <a:rPr lang="fr-FR" dirty="0"/>
            <a:t> to Article 149</a:t>
          </a:r>
          <a:endParaRPr lang="en-US" dirty="0"/>
        </a:p>
      </dgm:t>
    </dgm:pt>
    <dgm:pt modelId="{22837FAD-E2A6-408F-B486-E0FF58B9E390}" type="parTrans" cxnId="{0609CEA7-E408-4441-A165-925F97DBBA5E}">
      <dgm:prSet/>
      <dgm:spPr/>
      <dgm:t>
        <a:bodyPr/>
        <a:lstStyle/>
        <a:p>
          <a:endParaRPr lang="en-US"/>
        </a:p>
      </dgm:t>
    </dgm:pt>
    <dgm:pt modelId="{60986F8F-BF05-4199-BF1B-1140A3B0B835}" type="sibTrans" cxnId="{0609CEA7-E408-4441-A165-925F97DBBA5E}">
      <dgm:prSet/>
      <dgm:spPr/>
      <dgm:t>
        <a:bodyPr/>
        <a:lstStyle/>
        <a:p>
          <a:endParaRPr lang="en-US"/>
        </a:p>
      </dgm:t>
    </dgm:pt>
    <dgm:pt modelId="{87C64B88-BD8E-4C0F-B2CD-DA1F50090AA3}" type="pres">
      <dgm:prSet presAssocID="{5421C008-B6BF-4B88-B63A-33FC6895D25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1F45D88B-C304-481E-A5D7-1353A4485744}" type="pres">
      <dgm:prSet presAssocID="{D11A5B1D-6EDA-45B6-B418-BB2B1AFA2DA4}" presName="compNode" presStyleCnt="0"/>
      <dgm:spPr/>
    </dgm:pt>
    <dgm:pt modelId="{D0FDB014-6B50-4970-BF3E-DE951E950CE8}" type="pres">
      <dgm:prSet presAssocID="{D11A5B1D-6EDA-45B6-B418-BB2B1AFA2DA4}" presName="bgRect" presStyleLbl="bgShp" presStyleIdx="0" presStyleCnt="2"/>
      <dgm:spPr/>
    </dgm:pt>
    <dgm:pt modelId="{C3437F59-3F8F-4204-BAD9-1F449FF8FB43}" type="pres">
      <dgm:prSet presAssocID="{D11A5B1D-6EDA-45B6-B418-BB2B1AFA2DA4}" presName="icon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fr-FR"/>
        </a:p>
      </dgm:t>
      <dgm:extLst>
        <a:ext uri="{E40237B7-FDA0-4F09-8148-C483321AD2D9}">
          <dgm14:cNvPr xmlns:dgm14="http://schemas.microsoft.com/office/drawing/2010/diagram" id="0" name="" descr="Help"/>
        </a:ext>
      </dgm:extLst>
    </dgm:pt>
    <dgm:pt modelId="{652861EB-FEDD-43AA-9B52-7EB7638B9DC2}" type="pres">
      <dgm:prSet presAssocID="{D11A5B1D-6EDA-45B6-B418-BB2B1AFA2DA4}" presName="spaceRect" presStyleCnt="0"/>
      <dgm:spPr/>
    </dgm:pt>
    <dgm:pt modelId="{D9AE92D0-B234-4501-8655-AB1B905FFE8E}" type="pres">
      <dgm:prSet presAssocID="{D11A5B1D-6EDA-45B6-B418-BB2B1AFA2DA4}" presName="parTx" presStyleLbl="revTx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7B1ECACF-4FF6-4DE7-83FC-5CCF673D64E0}" type="pres">
      <dgm:prSet presAssocID="{59B4F460-4408-4C6E-AA54-3A33DB7D9F8E}" presName="sibTrans" presStyleCnt="0"/>
      <dgm:spPr/>
    </dgm:pt>
    <dgm:pt modelId="{E2522410-F1CC-4079-B736-5B4CFA3A189D}" type="pres">
      <dgm:prSet presAssocID="{9FED2469-B4D7-47CE-8515-584CA9FA0C58}" presName="compNode" presStyleCnt="0"/>
      <dgm:spPr/>
    </dgm:pt>
    <dgm:pt modelId="{C255079D-03C5-4C01-A317-2DB9A4E1764C}" type="pres">
      <dgm:prSet presAssocID="{9FED2469-B4D7-47CE-8515-584CA9FA0C58}" presName="bgRect" presStyleLbl="bgShp" presStyleIdx="1" presStyleCnt="2"/>
      <dgm:spPr/>
    </dgm:pt>
    <dgm:pt modelId="{758762A6-B893-48B8-80F1-BA2FD3AF45B0}" type="pres">
      <dgm:prSet presAssocID="{9FED2469-B4D7-47CE-8515-584CA9FA0C58}" presName="iconRect" presStyleLbl="node1" presStyleIdx="1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fr-FR"/>
        </a:p>
      </dgm:t>
      <dgm:extLst>
        <a:ext uri="{E40237B7-FDA0-4F09-8148-C483321AD2D9}">
          <dgm14:cNvPr xmlns:dgm14="http://schemas.microsoft.com/office/drawing/2010/diagram" id="0" name="" descr="Rouble"/>
        </a:ext>
      </dgm:extLst>
    </dgm:pt>
    <dgm:pt modelId="{25A54065-4AC4-4A3E-A3B1-4EA2A6E23399}" type="pres">
      <dgm:prSet presAssocID="{9FED2469-B4D7-47CE-8515-584CA9FA0C58}" presName="spaceRect" presStyleCnt="0"/>
      <dgm:spPr/>
    </dgm:pt>
    <dgm:pt modelId="{19BF7344-3F7A-476D-B938-2DDA0EB2C0AF}" type="pres">
      <dgm:prSet presAssocID="{9FED2469-B4D7-47CE-8515-584CA9FA0C58}" presName="parTx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</dgm:ptLst>
  <dgm:cxnLst>
    <dgm:cxn modelId="{0609CEA7-E408-4441-A165-925F97DBBA5E}" srcId="{5421C008-B6BF-4B88-B63A-33FC6895D254}" destId="{9FED2469-B4D7-47CE-8515-584CA9FA0C58}" srcOrd="1" destOrd="0" parTransId="{22837FAD-E2A6-408F-B486-E0FF58B9E390}" sibTransId="{60986F8F-BF05-4199-BF1B-1140A3B0B835}"/>
    <dgm:cxn modelId="{83665F3A-2D8E-417F-87B7-E190F695797D}" type="presOf" srcId="{5421C008-B6BF-4B88-B63A-33FC6895D254}" destId="{87C64B88-BD8E-4C0F-B2CD-DA1F50090AA3}" srcOrd="0" destOrd="0" presId="urn:microsoft.com/office/officeart/2018/2/layout/IconVerticalSolidList"/>
    <dgm:cxn modelId="{009AFF48-C3D3-48E2-A4E9-7FE45FEAE2F5}" type="presOf" srcId="{D11A5B1D-6EDA-45B6-B418-BB2B1AFA2DA4}" destId="{D9AE92D0-B234-4501-8655-AB1B905FFE8E}" srcOrd="0" destOrd="0" presId="urn:microsoft.com/office/officeart/2018/2/layout/IconVerticalSolidList"/>
    <dgm:cxn modelId="{82879FE1-2080-43B9-B0BA-FD6DD059DAC2}" type="presOf" srcId="{9FED2469-B4D7-47CE-8515-584CA9FA0C58}" destId="{19BF7344-3F7A-476D-B938-2DDA0EB2C0AF}" srcOrd="0" destOrd="0" presId="urn:microsoft.com/office/officeart/2018/2/layout/IconVerticalSolidList"/>
    <dgm:cxn modelId="{3FB34601-7DA9-4348-83CB-F5BD42880627}" srcId="{5421C008-B6BF-4B88-B63A-33FC6895D254}" destId="{D11A5B1D-6EDA-45B6-B418-BB2B1AFA2DA4}" srcOrd="0" destOrd="0" parTransId="{E6C18F08-DEFA-44DD-A7D5-91006C2BE18A}" sibTransId="{59B4F460-4408-4C6E-AA54-3A33DB7D9F8E}"/>
    <dgm:cxn modelId="{484B9278-CCA6-44C4-9E18-218C7D4A263A}" type="presParOf" srcId="{87C64B88-BD8E-4C0F-B2CD-DA1F50090AA3}" destId="{1F45D88B-C304-481E-A5D7-1353A4485744}" srcOrd="0" destOrd="0" presId="urn:microsoft.com/office/officeart/2018/2/layout/IconVerticalSolidList"/>
    <dgm:cxn modelId="{5A73C619-B486-46C5-9720-E3E2C58FBF70}" type="presParOf" srcId="{1F45D88B-C304-481E-A5D7-1353A4485744}" destId="{D0FDB014-6B50-4970-BF3E-DE951E950CE8}" srcOrd="0" destOrd="0" presId="urn:microsoft.com/office/officeart/2018/2/layout/IconVerticalSolidList"/>
    <dgm:cxn modelId="{D89774AD-F279-497F-84B6-86635ED1FEAA}" type="presParOf" srcId="{1F45D88B-C304-481E-A5D7-1353A4485744}" destId="{C3437F59-3F8F-4204-BAD9-1F449FF8FB43}" srcOrd="1" destOrd="0" presId="urn:microsoft.com/office/officeart/2018/2/layout/IconVerticalSolidList"/>
    <dgm:cxn modelId="{C05FB20E-533C-4EDD-9693-693D2B3C6BE6}" type="presParOf" srcId="{1F45D88B-C304-481E-A5D7-1353A4485744}" destId="{652861EB-FEDD-43AA-9B52-7EB7638B9DC2}" srcOrd="2" destOrd="0" presId="urn:microsoft.com/office/officeart/2018/2/layout/IconVerticalSolidList"/>
    <dgm:cxn modelId="{BC2095BA-8982-42B4-94FB-F0D54B3E2CEA}" type="presParOf" srcId="{1F45D88B-C304-481E-A5D7-1353A4485744}" destId="{D9AE92D0-B234-4501-8655-AB1B905FFE8E}" srcOrd="3" destOrd="0" presId="urn:microsoft.com/office/officeart/2018/2/layout/IconVerticalSolidList"/>
    <dgm:cxn modelId="{029184F5-5A5E-4FE2-8D71-25A545982E12}" type="presParOf" srcId="{87C64B88-BD8E-4C0F-B2CD-DA1F50090AA3}" destId="{7B1ECACF-4FF6-4DE7-83FC-5CCF673D64E0}" srcOrd="1" destOrd="0" presId="urn:microsoft.com/office/officeart/2018/2/layout/IconVerticalSolidList"/>
    <dgm:cxn modelId="{4B558BF1-B012-4640-8450-A97F5E8B5A0B}" type="presParOf" srcId="{87C64B88-BD8E-4C0F-B2CD-DA1F50090AA3}" destId="{E2522410-F1CC-4079-B736-5B4CFA3A189D}" srcOrd="2" destOrd="0" presId="urn:microsoft.com/office/officeart/2018/2/layout/IconVerticalSolidList"/>
    <dgm:cxn modelId="{8E21DB75-B50B-444A-B7E3-711629A76810}" type="presParOf" srcId="{E2522410-F1CC-4079-B736-5B4CFA3A189D}" destId="{C255079D-03C5-4C01-A317-2DB9A4E1764C}" srcOrd="0" destOrd="0" presId="urn:microsoft.com/office/officeart/2018/2/layout/IconVerticalSolidList"/>
    <dgm:cxn modelId="{5EF42E18-1810-4A0A-85C0-275630CDBDAE}" type="presParOf" srcId="{E2522410-F1CC-4079-B736-5B4CFA3A189D}" destId="{758762A6-B893-48B8-80F1-BA2FD3AF45B0}" srcOrd="1" destOrd="0" presId="urn:microsoft.com/office/officeart/2018/2/layout/IconVerticalSolidList"/>
    <dgm:cxn modelId="{BCC3B5FA-D24D-4389-B9A6-3A954C1EE6FD}" type="presParOf" srcId="{E2522410-F1CC-4079-B736-5B4CFA3A189D}" destId="{25A54065-4AC4-4A3E-A3B1-4EA2A6E23399}" srcOrd="2" destOrd="0" presId="urn:microsoft.com/office/officeart/2018/2/layout/IconVerticalSolidList"/>
    <dgm:cxn modelId="{5F78431C-9762-47CB-B35B-743CAD3052B6}" type="presParOf" srcId="{E2522410-F1CC-4079-B736-5B4CFA3A189D}" destId="{19BF7344-3F7A-476D-B938-2DDA0EB2C0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28C597-171F-4DF0-A670-E052C3ECCFC6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933B450-C934-4C1C-8A50-1A11C8B7A062}">
      <dgm:prSet/>
      <dgm:spPr/>
      <dgm:t>
        <a:bodyPr/>
        <a:lstStyle/>
        <a:p>
          <a:r>
            <a:rPr lang="fr-FR"/>
            <a:t>Lack of uniformity in court decisions</a:t>
          </a:r>
          <a:endParaRPr lang="en-US"/>
        </a:p>
      </dgm:t>
    </dgm:pt>
    <dgm:pt modelId="{A29FFDF5-A548-439C-AED2-F35322289D09}" type="parTrans" cxnId="{60D1CC6B-1671-46BF-8A4E-1908AA4F7CA5}">
      <dgm:prSet/>
      <dgm:spPr/>
      <dgm:t>
        <a:bodyPr/>
        <a:lstStyle/>
        <a:p>
          <a:endParaRPr lang="en-US"/>
        </a:p>
      </dgm:t>
    </dgm:pt>
    <dgm:pt modelId="{2DC43649-C1A1-4737-B27E-9FF855649B9D}" type="sibTrans" cxnId="{60D1CC6B-1671-46BF-8A4E-1908AA4F7CA5}">
      <dgm:prSet/>
      <dgm:spPr/>
      <dgm:t>
        <a:bodyPr/>
        <a:lstStyle/>
        <a:p>
          <a:endParaRPr lang="en-US"/>
        </a:p>
      </dgm:t>
    </dgm:pt>
    <dgm:pt modelId="{5364B4DD-486B-49AD-8AF2-8D6036610DE0}">
      <dgm:prSet/>
      <dgm:spPr/>
      <dgm:t>
        <a:bodyPr/>
        <a:lstStyle/>
        <a:p>
          <a:r>
            <a:rPr lang="fr-FR"/>
            <a:t>Considering a larger number of rulings</a:t>
          </a:r>
          <a:endParaRPr lang="en-US"/>
        </a:p>
      </dgm:t>
    </dgm:pt>
    <dgm:pt modelId="{EA380A8A-1AD1-4445-928C-A153D0DF7948}" type="parTrans" cxnId="{1C4FC123-2A1B-47B8-B662-977D9504CE0E}">
      <dgm:prSet/>
      <dgm:spPr/>
      <dgm:t>
        <a:bodyPr/>
        <a:lstStyle/>
        <a:p>
          <a:endParaRPr lang="en-US"/>
        </a:p>
      </dgm:t>
    </dgm:pt>
    <dgm:pt modelId="{01189F6B-81BF-4E0A-95F1-1650FB9132C4}" type="sibTrans" cxnId="{1C4FC123-2A1B-47B8-B662-977D9504CE0E}">
      <dgm:prSet/>
      <dgm:spPr/>
      <dgm:t>
        <a:bodyPr/>
        <a:lstStyle/>
        <a:p>
          <a:endParaRPr lang="en-US"/>
        </a:p>
      </dgm:t>
    </dgm:pt>
    <dgm:pt modelId="{49A5C41B-58F9-4DA6-8596-60043F9834DF}">
      <dgm:prSet/>
      <dgm:spPr/>
      <dgm:t>
        <a:bodyPr/>
        <a:lstStyle/>
        <a:p>
          <a:r>
            <a:rPr lang="fr-FR"/>
            <a:t>Associating granted amounts with specific requests</a:t>
          </a:r>
          <a:endParaRPr lang="en-US"/>
        </a:p>
      </dgm:t>
    </dgm:pt>
    <dgm:pt modelId="{4139D8F2-E49A-49B4-96B7-F55589CC4EDE}" type="parTrans" cxnId="{A4A867AB-9C2E-4CEE-9EC3-693C16A27C94}">
      <dgm:prSet/>
      <dgm:spPr/>
      <dgm:t>
        <a:bodyPr/>
        <a:lstStyle/>
        <a:p>
          <a:endParaRPr lang="en-US"/>
        </a:p>
      </dgm:t>
    </dgm:pt>
    <dgm:pt modelId="{1BB35366-362E-4857-B8EF-3959957F1308}" type="sibTrans" cxnId="{A4A867AB-9C2E-4CEE-9EC3-693C16A27C94}">
      <dgm:prSet/>
      <dgm:spPr/>
      <dgm:t>
        <a:bodyPr/>
        <a:lstStyle/>
        <a:p>
          <a:endParaRPr lang="en-US"/>
        </a:p>
      </dgm:t>
    </dgm:pt>
    <dgm:pt modelId="{419AC4F2-4E9C-44B1-86C2-337DECA21815}">
      <dgm:prSet/>
      <dgm:spPr/>
      <dgm:t>
        <a:bodyPr/>
        <a:lstStyle/>
        <a:p>
          <a:r>
            <a:rPr lang="fr-FR"/>
            <a:t>Extending the analysis to other legal fields</a:t>
          </a:r>
          <a:endParaRPr lang="en-US"/>
        </a:p>
      </dgm:t>
    </dgm:pt>
    <dgm:pt modelId="{70A2427F-48F9-4C3A-96D4-83BD817C8F06}" type="parTrans" cxnId="{C4177BE0-C9E0-4624-8AD2-E1E6C0C4C7DB}">
      <dgm:prSet/>
      <dgm:spPr/>
      <dgm:t>
        <a:bodyPr/>
        <a:lstStyle/>
        <a:p>
          <a:endParaRPr lang="en-US"/>
        </a:p>
      </dgm:t>
    </dgm:pt>
    <dgm:pt modelId="{954DFA9F-F974-4EFF-A663-8E0FC0E0D78F}" type="sibTrans" cxnId="{C4177BE0-C9E0-4624-8AD2-E1E6C0C4C7DB}">
      <dgm:prSet/>
      <dgm:spPr/>
      <dgm:t>
        <a:bodyPr/>
        <a:lstStyle/>
        <a:p>
          <a:endParaRPr lang="en-US"/>
        </a:p>
      </dgm:t>
    </dgm:pt>
    <dgm:pt modelId="{8A0ABBCC-18E6-47E8-B8E0-FCF86EABDDEE}">
      <dgm:prSet/>
      <dgm:spPr/>
      <dgm:t>
        <a:bodyPr/>
        <a:lstStyle/>
        <a:p>
          <a:r>
            <a:rPr lang="fr-FR"/>
            <a:t>Our study covered all courts, including the Court of Cassation, although this court only judges in law.</a:t>
          </a:r>
          <a:endParaRPr lang="en-US"/>
        </a:p>
      </dgm:t>
    </dgm:pt>
    <dgm:pt modelId="{015679C5-84CC-4D2F-BAA9-6A09C395A2BE}" type="parTrans" cxnId="{3EFCB9A4-136E-407E-886E-6898754A0A8A}">
      <dgm:prSet/>
      <dgm:spPr/>
      <dgm:t>
        <a:bodyPr/>
        <a:lstStyle/>
        <a:p>
          <a:endParaRPr lang="en-US"/>
        </a:p>
      </dgm:t>
    </dgm:pt>
    <dgm:pt modelId="{7E1ECA39-2AA1-4DE0-8D6B-512FBDC9EA63}" type="sibTrans" cxnId="{3EFCB9A4-136E-407E-886E-6898754A0A8A}">
      <dgm:prSet/>
      <dgm:spPr/>
      <dgm:t>
        <a:bodyPr/>
        <a:lstStyle/>
        <a:p>
          <a:endParaRPr lang="en-US"/>
        </a:p>
      </dgm:t>
    </dgm:pt>
    <dgm:pt modelId="{AA085B30-D356-4829-8493-ED8E5AD9B353}">
      <dgm:prSet/>
      <dgm:spPr/>
      <dgm:t>
        <a:bodyPr/>
        <a:lstStyle/>
        <a:p>
          <a:r>
            <a:rPr lang="fr-FR"/>
            <a:t>We could have limited the scope to the courts of appeal or even the most important courts of appeal in France.</a:t>
          </a:r>
          <a:endParaRPr lang="en-US"/>
        </a:p>
      </dgm:t>
    </dgm:pt>
    <dgm:pt modelId="{F1CE9844-1458-41C2-A339-9038ABDC72CF}" type="parTrans" cxnId="{C1770D5D-72D2-45CE-89AA-07F489134FD8}">
      <dgm:prSet/>
      <dgm:spPr/>
      <dgm:t>
        <a:bodyPr/>
        <a:lstStyle/>
        <a:p>
          <a:endParaRPr lang="en-US"/>
        </a:p>
      </dgm:t>
    </dgm:pt>
    <dgm:pt modelId="{1DF01B61-9396-4151-BE75-F9D4151CFBD1}" type="sibTrans" cxnId="{C1770D5D-72D2-45CE-89AA-07F489134FD8}">
      <dgm:prSet/>
      <dgm:spPr/>
      <dgm:t>
        <a:bodyPr/>
        <a:lstStyle/>
        <a:p>
          <a:endParaRPr lang="en-US"/>
        </a:p>
      </dgm:t>
    </dgm:pt>
    <dgm:pt modelId="{9F7EBE33-B0A4-47DE-80BA-B2E347AFF404}">
      <dgm:prSet/>
      <dgm:spPr/>
      <dgm:t>
        <a:bodyPr/>
        <a:lstStyle/>
        <a:p>
          <a:r>
            <a:rPr lang="fr-FR"/>
            <a:t>Utilizing the normal distribution to estimate the 95% range of awarded amounts (within +/- 2 standard deviations from the mean)</a:t>
          </a:r>
          <a:endParaRPr lang="en-US"/>
        </a:p>
      </dgm:t>
    </dgm:pt>
    <dgm:pt modelId="{385F95F1-CB16-45C1-82A7-0C93EA75D829}" type="parTrans" cxnId="{20101842-4A82-49E7-8927-4241869D9D62}">
      <dgm:prSet/>
      <dgm:spPr/>
      <dgm:t>
        <a:bodyPr/>
        <a:lstStyle/>
        <a:p>
          <a:endParaRPr lang="en-US"/>
        </a:p>
      </dgm:t>
    </dgm:pt>
    <dgm:pt modelId="{3CC98544-68CE-4155-9B3B-293DF1F75EA7}" type="sibTrans" cxnId="{20101842-4A82-49E7-8927-4241869D9D62}">
      <dgm:prSet/>
      <dgm:spPr/>
      <dgm:t>
        <a:bodyPr/>
        <a:lstStyle/>
        <a:p>
          <a:endParaRPr lang="en-US"/>
        </a:p>
      </dgm:t>
    </dgm:pt>
    <dgm:pt modelId="{D35AE53C-CA0B-4574-9655-1AD99DEDA8BC}" type="pres">
      <dgm:prSet presAssocID="{2A28C597-171F-4DF0-A670-E052C3ECCFC6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2A2796AC-A844-4E64-98F1-0EA99F501661}" type="pres">
      <dgm:prSet presAssocID="{5933B450-C934-4C1C-8A50-1A11C8B7A062}" presName="thickLine" presStyleLbl="alignNode1" presStyleIdx="0" presStyleCnt="7"/>
      <dgm:spPr/>
    </dgm:pt>
    <dgm:pt modelId="{DED3C69D-D74D-48B3-BBA9-37482BF11065}" type="pres">
      <dgm:prSet presAssocID="{5933B450-C934-4C1C-8A50-1A11C8B7A062}" presName="horz1" presStyleCnt="0"/>
      <dgm:spPr/>
    </dgm:pt>
    <dgm:pt modelId="{2E249331-5580-4CFB-91C7-6EA89CA735FD}" type="pres">
      <dgm:prSet presAssocID="{5933B450-C934-4C1C-8A50-1A11C8B7A062}" presName="tx1" presStyleLbl="revTx" presStyleIdx="0" presStyleCnt="7"/>
      <dgm:spPr/>
      <dgm:t>
        <a:bodyPr/>
        <a:lstStyle/>
        <a:p>
          <a:endParaRPr lang="fr-FR"/>
        </a:p>
      </dgm:t>
    </dgm:pt>
    <dgm:pt modelId="{5EB93F13-ADD6-44E7-90CD-F1C0DCBF2B78}" type="pres">
      <dgm:prSet presAssocID="{5933B450-C934-4C1C-8A50-1A11C8B7A062}" presName="vert1" presStyleCnt="0"/>
      <dgm:spPr/>
    </dgm:pt>
    <dgm:pt modelId="{1375943F-0953-4320-98E4-35597AFB94B2}" type="pres">
      <dgm:prSet presAssocID="{5364B4DD-486B-49AD-8AF2-8D6036610DE0}" presName="thickLine" presStyleLbl="alignNode1" presStyleIdx="1" presStyleCnt="7"/>
      <dgm:spPr/>
    </dgm:pt>
    <dgm:pt modelId="{12E01DEE-35FE-4F39-A6C0-5BB075B7CF21}" type="pres">
      <dgm:prSet presAssocID="{5364B4DD-486B-49AD-8AF2-8D6036610DE0}" presName="horz1" presStyleCnt="0"/>
      <dgm:spPr/>
    </dgm:pt>
    <dgm:pt modelId="{28B8B13B-B870-49A8-99B7-F2F013150DAB}" type="pres">
      <dgm:prSet presAssocID="{5364B4DD-486B-49AD-8AF2-8D6036610DE0}" presName="tx1" presStyleLbl="revTx" presStyleIdx="1" presStyleCnt="7"/>
      <dgm:spPr/>
      <dgm:t>
        <a:bodyPr/>
        <a:lstStyle/>
        <a:p>
          <a:endParaRPr lang="fr-FR"/>
        </a:p>
      </dgm:t>
    </dgm:pt>
    <dgm:pt modelId="{0AC1CCA5-3280-4B20-BF0A-C4E3FD7412AA}" type="pres">
      <dgm:prSet presAssocID="{5364B4DD-486B-49AD-8AF2-8D6036610DE0}" presName="vert1" presStyleCnt="0"/>
      <dgm:spPr/>
    </dgm:pt>
    <dgm:pt modelId="{A4AB4450-79FE-42F1-8F87-7ED435D8CCDE}" type="pres">
      <dgm:prSet presAssocID="{49A5C41B-58F9-4DA6-8596-60043F9834DF}" presName="thickLine" presStyleLbl="alignNode1" presStyleIdx="2" presStyleCnt="7"/>
      <dgm:spPr/>
    </dgm:pt>
    <dgm:pt modelId="{ABE09B4A-E5A8-42EA-830E-383D3F220344}" type="pres">
      <dgm:prSet presAssocID="{49A5C41B-58F9-4DA6-8596-60043F9834DF}" presName="horz1" presStyleCnt="0"/>
      <dgm:spPr/>
    </dgm:pt>
    <dgm:pt modelId="{69063527-1ACF-4DAC-B6C9-2B55564AEDC7}" type="pres">
      <dgm:prSet presAssocID="{49A5C41B-58F9-4DA6-8596-60043F9834DF}" presName="tx1" presStyleLbl="revTx" presStyleIdx="2" presStyleCnt="7"/>
      <dgm:spPr/>
      <dgm:t>
        <a:bodyPr/>
        <a:lstStyle/>
        <a:p>
          <a:endParaRPr lang="fr-FR"/>
        </a:p>
      </dgm:t>
    </dgm:pt>
    <dgm:pt modelId="{E4623C08-EF3E-4B7A-A91C-01092212CCD4}" type="pres">
      <dgm:prSet presAssocID="{49A5C41B-58F9-4DA6-8596-60043F9834DF}" presName="vert1" presStyleCnt="0"/>
      <dgm:spPr/>
    </dgm:pt>
    <dgm:pt modelId="{58ABA03C-4FE9-4C36-B07A-4117E08150BA}" type="pres">
      <dgm:prSet presAssocID="{419AC4F2-4E9C-44B1-86C2-337DECA21815}" presName="thickLine" presStyleLbl="alignNode1" presStyleIdx="3" presStyleCnt="7"/>
      <dgm:spPr/>
    </dgm:pt>
    <dgm:pt modelId="{ECAD61AA-E94E-4BCF-919A-3EF925A0DD73}" type="pres">
      <dgm:prSet presAssocID="{419AC4F2-4E9C-44B1-86C2-337DECA21815}" presName="horz1" presStyleCnt="0"/>
      <dgm:spPr/>
    </dgm:pt>
    <dgm:pt modelId="{2F7ABE6C-FE0F-4505-8247-C4B128A4EE37}" type="pres">
      <dgm:prSet presAssocID="{419AC4F2-4E9C-44B1-86C2-337DECA21815}" presName="tx1" presStyleLbl="revTx" presStyleIdx="3" presStyleCnt="7"/>
      <dgm:spPr/>
      <dgm:t>
        <a:bodyPr/>
        <a:lstStyle/>
        <a:p>
          <a:endParaRPr lang="fr-FR"/>
        </a:p>
      </dgm:t>
    </dgm:pt>
    <dgm:pt modelId="{5521D641-1551-4A95-9A96-01AE5D4902A2}" type="pres">
      <dgm:prSet presAssocID="{419AC4F2-4E9C-44B1-86C2-337DECA21815}" presName="vert1" presStyleCnt="0"/>
      <dgm:spPr/>
    </dgm:pt>
    <dgm:pt modelId="{C42DC186-3CD6-46A3-B36E-65E8A967B74A}" type="pres">
      <dgm:prSet presAssocID="{8A0ABBCC-18E6-47E8-B8E0-FCF86EABDDEE}" presName="thickLine" presStyleLbl="alignNode1" presStyleIdx="4" presStyleCnt="7"/>
      <dgm:spPr/>
    </dgm:pt>
    <dgm:pt modelId="{1C181352-866F-49E0-A15E-224F239AFED8}" type="pres">
      <dgm:prSet presAssocID="{8A0ABBCC-18E6-47E8-B8E0-FCF86EABDDEE}" presName="horz1" presStyleCnt="0"/>
      <dgm:spPr/>
    </dgm:pt>
    <dgm:pt modelId="{39C74CD4-3320-491F-AC2A-766F802B1C44}" type="pres">
      <dgm:prSet presAssocID="{8A0ABBCC-18E6-47E8-B8E0-FCF86EABDDEE}" presName="tx1" presStyleLbl="revTx" presStyleIdx="4" presStyleCnt="7"/>
      <dgm:spPr/>
      <dgm:t>
        <a:bodyPr/>
        <a:lstStyle/>
        <a:p>
          <a:endParaRPr lang="fr-FR"/>
        </a:p>
      </dgm:t>
    </dgm:pt>
    <dgm:pt modelId="{29646385-C720-4BEF-AB75-C307AB20C444}" type="pres">
      <dgm:prSet presAssocID="{8A0ABBCC-18E6-47E8-B8E0-FCF86EABDDEE}" presName="vert1" presStyleCnt="0"/>
      <dgm:spPr/>
    </dgm:pt>
    <dgm:pt modelId="{2B7CF29C-6DCF-47F3-AE5F-D2C2DBC2F95D}" type="pres">
      <dgm:prSet presAssocID="{AA085B30-D356-4829-8493-ED8E5AD9B353}" presName="thickLine" presStyleLbl="alignNode1" presStyleIdx="5" presStyleCnt="7"/>
      <dgm:spPr/>
    </dgm:pt>
    <dgm:pt modelId="{B6D009D9-1BE3-41F6-BDD8-76A198CE3352}" type="pres">
      <dgm:prSet presAssocID="{AA085B30-D356-4829-8493-ED8E5AD9B353}" presName="horz1" presStyleCnt="0"/>
      <dgm:spPr/>
    </dgm:pt>
    <dgm:pt modelId="{51ABD14C-F4E6-48B3-ADCE-FAE04D8D9EA8}" type="pres">
      <dgm:prSet presAssocID="{AA085B30-D356-4829-8493-ED8E5AD9B353}" presName="tx1" presStyleLbl="revTx" presStyleIdx="5" presStyleCnt="7"/>
      <dgm:spPr/>
      <dgm:t>
        <a:bodyPr/>
        <a:lstStyle/>
        <a:p>
          <a:endParaRPr lang="fr-FR"/>
        </a:p>
      </dgm:t>
    </dgm:pt>
    <dgm:pt modelId="{D6C394A9-58C4-457D-95DE-32192C6ED579}" type="pres">
      <dgm:prSet presAssocID="{AA085B30-D356-4829-8493-ED8E5AD9B353}" presName="vert1" presStyleCnt="0"/>
      <dgm:spPr/>
    </dgm:pt>
    <dgm:pt modelId="{71144106-4849-4DBA-9E4C-BAD791B5699E}" type="pres">
      <dgm:prSet presAssocID="{9F7EBE33-B0A4-47DE-80BA-B2E347AFF404}" presName="thickLine" presStyleLbl="alignNode1" presStyleIdx="6" presStyleCnt="7"/>
      <dgm:spPr/>
    </dgm:pt>
    <dgm:pt modelId="{D368CABB-32C6-4DC3-846D-FE7ED2D4BB48}" type="pres">
      <dgm:prSet presAssocID="{9F7EBE33-B0A4-47DE-80BA-B2E347AFF404}" presName="horz1" presStyleCnt="0"/>
      <dgm:spPr/>
    </dgm:pt>
    <dgm:pt modelId="{A85DC656-FECB-42A9-B6AB-AD696E88E098}" type="pres">
      <dgm:prSet presAssocID="{9F7EBE33-B0A4-47DE-80BA-B2E347AFF404}" presName="tx1" presStyleLbl="revTx" presStyleIdx="6" presStyleCnt="7"/>
      <dgm:spPr/>
      <dgm:t>
        <a:bodyPr/>
        <a:lstStyle/>
        <a:p>
          <a:endParaRPr lang="fr-FR"/>
        </a:p>
      </dgm:t>
    </dgm:pt>
    <dgm:pt modelId="{14F0D938-0598-4D75-AE24-27C8C1A3393C}" type="pres">
      <dgm:prSet presAssocID="{9F7EBE33-B0A4-47DE-80BA-B2E347AFF404}" presName="vert1" presStyleCnt="0"/>
      <dgm:spPr/>
    </dgm:pt>
  </dgm:ptLst>
  <dgm:cxnLst>
    <dgm:cxn modelId="{2DD7AD15-F1B1-439A-9635-A3B19C58BFE8}" type="presOf" srcId="{AA085B30-D356-4829-8493-ED8E5AD9B353}" destId="{51ABD14C-F4E6-48B3-ADCE-FAE04D8D9EA8}" srcOrd="0" destOrd="0" presId="urn:microsoft.com/office/officeart/2008/layout/LinedList"/>
    <dgm:cxn modelId="{E6E37306-4237-49EC-A4AE-BA59E83DA456}" type="presOf" srcId="{5364B4DD-486B-49AD-8AF2-8D6036610DE0}" destId="{28B8B13B-B870-49A8-99B7-F2F013150DAB}" srcOrd="0" destOrd="0" presId="urn:microsoft.com/office/officeart/2008/layout/LinedList"/>
    <dgm:cxn modelId="{3EFCB9A4-136E-407E-886E-6898754A0A8A}" srcId="{2A28C597-171F-4DF0-A670-E052C3ECCFC6}" destId="{8A0ABBCC-18E6-47E8-B8E0-FCF86EABDDEE}" srcOrd="4" destOrd="0" parTransId="{015679C5-84CC-4D2F-BAA9-6A09C395A2BE}" sibTransId="{7E1ECA39-2AA1-4DE0-8D6B-512FBDC9EA63}"/>
    <dgm:cxn modelId="{C4177BE0-C9E0-4624-8AD2-E1E6C0C4C7DB}" srcId="{2A28C597-171F-4DF0-A670-E052C3ECCFC6}" destId="{419AC4F2-4E9C-44B1-86C2-337DECA21815}" srcOrd="3" destOrd="0" parTransId="{70A2427F-48F9-4C3A-96D4-83BD817C8F06}" sibTransId="{954DFA9F-F974-4EFF-A663-8E0FC0E0D78F}"/>
    <dgm:cxn modelId="{F75C5542-F4A2-4739-9BC5-B3FAF36958C2}" type="presOf" srcId="{5933B450-C934-4C1C-8A50-1A11C8B7A062}" destId="{2E249331-5580-4CFB-91C7-6EA89CA735FD}" srcOrd="0" destOrd="0" presId="urn:microsoft.com/office/officeart/2008/layout/LinedList"/>
    <dgm:cxn modelId="{A4A867AB-9C2E-4CEE-9EC3-693C16A27C94}" srcId="{2A28C597-171F-4DF0-A670-E052C3ECCFC6}" destId="{49A5C41B-58F9-4DA6-8596-60043F9834DF}" srcOrd="2" destOrd="0" parTransId="{4139D8F2-E49A-49B4-96B7-F55589CC4EDE}" sibTransId="{1BB35366-362E-4857-B8EF-3959957F1308}"/>
    <dgm:cxn modelId="{6A0D9A87-D59A-409D-8072-7FCB462957E0}" type="presOf" srcId="{419AC4F2-4E9C-44B1-86C2-337DECA21815}" destId="{2F7ABE6C-FE0F-4505-8247-C4B128A4EE37}" srcOrd="0" destOrd="0" presId="urn:microsoft.com/office/officeart/2008/layout/LinedList"/>
    <dgm:cxn modelId="{984AAAFA-AA3F-405F-9573-F10F0DA7301A}" type="presOf" srcId="{2A28C597-171F-4DF0-A670-E052C3ECCFC6}" destId="{D35AE53C-CA0B-4574-9655-1AD99DEDA8BC}" srcOrd="0" destOrd="0" presId="urn:microsoft.com/office/officeart/2008/layout/LinedList"/>
    <dgm:cxn modelId="{60D1CC6B-1671-46BF-8A4E-1908AA4F7CA5}" srcId="{2A28C597-171F-4DF0-A670-E052C3ECCFC6}" destId="{5933B450-C934-4C1C-8A50-1A11C8B7A062}" srcOrd="0" destOrd="0" parTransId="{A29FFDF5-A548-439C-AED2-F35322289D09}" sibTransId="{2DC43649-C1A1-4737-B27E-9FF855649B9D}"/>
    <dgm:cxn modelId="{FB53A7BB-9D26-4F3C-8FEA-354A5742384D}" type="presOf" srcId="{49A5C41B-58F9-4DA6-8596-60043F9834DF}" destId="{69063527-1ACF-4DAC-B6C9-2B55564AEDC7}" srcOrd="0" destOrd="0" presId="urn:microsoft.com/office/officeart/2008/layout/LinedList"/>
    <dgm:cxn modelId="{5340CFA4-444D-4EB7-BF2A-BC3D7FD879B1}" type="presOf" srcId="{8A0ABBCC-18E6-47E8-B8E0-FCF86EABDDEE}" destId="{39C74CD4-3320-491F-AC2A-766F802B1C44}" srcOrd="0" destOrd="0" presId="urn:microsoft.com/office/officeart/2008/layout/LinedList"/>
    <dgm:cxn modelId="{C1770D5D-72D2-45CE-89AA-07F489134FD8}" srcId="{2A28C597-171F-4DF0-A670-E052C3ECCFC6}" destId="{AA085B30-D356-4829-8493-ED8E5AD9B353}" srcOrd="5" destOrd="0" parTransId="{F1CE9844-1458-41C2-A339-9038ABDC72CF}" sibTransId="{1DF01B61-9396-4151-BE75-F9D4151CFBD1}"/>
    <dgm:cxn modelId="{E561C571-9FDC-4DFB-B662-234C09040626}" type="presOf" srcId="{9F7EBE33-B0A4-47DE-80BA-B2E347AFF404}" destId="{A85DC656-FECB-42A9-B6AB-AD696E88E098}" srcOrd="0" destOrd="0" presId="urn:microsoft.com/office/officeart/2008/layout/LinedList"/>
    <dgm:cxn modelId="{20101842-4A82-49E7-8927-4241869D9D62}" srcId="{2A28C597-171F-4DF0-A670-E052C3ECCFC6}" destId="{9F7EBE33-B0A4-47DE-80BA-B2E347AFF404}" srcOrd="6" destOrd="0" parTransId="{385F95F1-CB16-45C1-82A7-0C93EA75D829}" sibTransId="{3CC98544-68CE-4155-9B3B-293DF1F75EA7}"/>
    <dgm:cxn modelId="{1C4FC123-2A1B-47B8-B662-977D9504CE0E}" srcId="{2A28C597-171F-4DF0-A670-E052C3ECCFC6}" destId="{5364B4DD-486B-49AD-8AF2-8D6036610DE0}" srcOrd="1" destOrd="0" parTransId="{EA380A8A-1AD1-4445-928C-A153D0DF7948}" sibTransId="{01189F6B-81BF-4E0A-95F1-1650FB9132C4}"/>
    <dgm:cxn modelId="{16BDE769-E522-4D07-94BB-AC52DAEB8B92}" type="presParOf" srcId="{D35AE53C-CA0B-4574-9655-1AD99DEDA8BC}" destId="{2A2796AC-A844-4E64-98F1-0EA99F501661}" srcOrd="0" destOrd="0" presId="urn:microsoft.com/office/officeart/2008/layout/LinedList"/>
    <dgm:cxn modelId="{DDDAEC05-69C4-444A-B57C-D702BB5062ED}" type="presParOf" srcId="{D35AE53C-CA0B-4574-9655-1AD99DEDA8BC}" destId="{DED3C69D-D74D-48B3-BBA9-37482BF11065}" srcOrd="1" destOrd="0" presId="urn:microsoft.com/office/officeart/2008/layout/LinedList"/>
    <dgm:cxn modelId="{AB19026B-D376-4852-8E7F-70BBD771E42C}" type="presParOf" srcId="{DED3C69D-D74D-48B3-BBA9-37482BF11065}" destId="{2E249331-5580-4CFB-91C7-6EA89CA735FD}" srcOrd="0" destOrd="0" presId="urn:microsoft.com/office/officeart/2008/layout/LinedList"/>
    <dgm:cxn modelId="{E85C00BF-06B3-4C21-A70F-122BD7888F10}" type="presParOf" srcId="{DED3C69D-D74D-48B3-BBA9-37482BF11065}" destId="{5EB93F13-ADD6-44E7-90CD-F1C0DCBF2B78}" srcOrd="1" destOrd="0" presId="urn:microsoft.com/office/officeart/2008/layout/LinedList"/>
    <dgm:cxn modelId="{E50D707F-AE9B-4E8C-B371-6D9A7C718B3E}" type="presParOf" srcId="{D35AE53C-CA0B-4574-9655-1AD99DEDA8BC}" destId="{1375943F-0953-4320-98E4-35597AFB94B2}" srcOrd="2" destOrd="0" presId="urn:microsoft.com/office/officeart/2008/layout/LinedList"/>
    <dgm:cxn modelId="{7BABD275-CD2F-4919-B2B9-E81AF28D1168}" type="presParOf" srcId="{D35AE53C-CA0B-4574-9655-1AD99DEDA8BC}" destId="{12E01DEE-35FE-4F39-A6C0-5BB075B7CF21}" srcOrd="3" destOrd="0" presId="urn:microsoft.com/office/officeart/2008/layout/LinedList"/>
    <dgm:cxn modelId="{DBAF8F5B-614E-450C-942D-4D3A60ECA53C}" type="presParOf" srcId="{12E01DEE-35FE-4F39-A6C0-5BB075B7CF21}" destId="{28B8B13B-B870-49A8-99B7-F2F013150DAB}" srcOrd="0" destOrd="0" presId="urn:microsoft.com/office/officeart/2008/layout/LinedList"/>
    <dgm:cxn modelId="{9AB34D47-E623-4195-AA5A-23D02B33A975}" type="presParOf" srcId="{12E01DEE-35FE-4F39-A6C0-5BB075B7CF21}" destId="{0AC1CCA5-3280-4B20-BF0A-C4E3FD7412AA}" srcOrd="1" destOrd="0" presId="urn:microsoft.com/office/officeart/2008/layout/LinedList"/>
    <dgm:cxn modelId="{080D3152-05EC-4CC8-9D0B-828686CDA8F9}" type="presParOf" srcId="{D35AE53C-CA0B-4574-9655-1AD99DEDA8BC}" destId="{A4AB4450-79FE-42F1-8F87-7ED435D8CCDE}" srcOrd="4" destOrd="0" presId="urn:microsoft.com/office/officeart/2008/layout/LinedList"/>
    <dgm:cxn modelId="{8414F762-7E53-4771-8343-41A0841B5EDD}" type="presParOf" srcId="{D35AE53C-CA0B-4574-9655-1AD99DEDA8BC}" destId="{ABE09B4A-E5A8-42EA-830E-383D3F220344}" srcOrd="5" destOrd="0" presId="urn:microsoft.com/office/officeart/2008/layout/LinedList"/>
    <dgm:cxn modelId="{E3F25A44-11C7-40B7-AE22-0B824032E02F}" type="presParOf" srcId="{ABE09B4A-E5A8-42EA-830E-383D3F220344}" destId="{69063527-1ACF-4DAC-B6C9-2B55564AEDC7}" srcOrd="0" destOrd="0" presId="urn:microsoft.com/office/officeart/2008/layout/LinedList"/>
    <dgm:cxn modelId="{60878EAA-3CF1-4984-87D9-4D772C6F6429}" type="presParOf" srcId="{ABE09B4A-E5A8-42EA-830E-383D3F220344}" destId="{E4623C08-EF3E-4B7A-A91C-01092212CCD4}" srcOrd="1" destOrd="0" presId="urn:microsoft.com/office/officeart/2008/layout/LinedList"/>
    <dgm:cxn modelId="{F34986DD-DF70-46AA-866D-08E762198812}" type="presParOf" srcId="{D35AE53C-CA0B-4574-9655-1AD99DEDA8BC}" destId="{58ABA03C-4FE9-4C36-B07A-4117E08150BA}" srcOrd="6" destOrd="0" presId="urn:microsoft.com/office/officeart/2008/layout/LinedList"/>
    <dgm:cxn modelId="{5F403030-A6B5-4279-8699-5D6EA6B3CF5A}" type="presParOf" srcId="{D35AE53C-CA0B-4574-9655-1AD99DEDA8BC}" destId="{ECAD61AA-E94E-4BCF-919A-3EF925A0DD73}" srcOrd="7" destOrd="0" presId="urn:microsoft.com/office/officeart/2008/layout/LinedList"/>
    <dgm:cxn modelId="{26B708D9-2831-4F39-AFFD-D9A468B27EBC}" type="presParOf" srcId="{ECAD61AA-E94E-4BCF-919A-3EF925A0DD73}" destId="{2F7ABE6C-FE0F-4505-8247-C4B128A4EE37}" srcOrd="0" destOrd="0" presId="urn:microsoft.com/office/officeart/2008/layout/LinedList"/>
    <dgm:cxn modelId="{C276EEE3-949B-4854-A9B2-0A6418C90317}" type="presParOf" srcId="{ECAD61AA-E94E-4BCF-919A-3EF925A0DD73}" destId="{5521D641-1551-4A95-9A96-01AE5D4902A2}" srcOrd="1" destOrd="0" presId="urn:microsoft.com/office/officeart/2008/layout/LinedList"/>
    <dgm:cxn modelId="{EB12991D-7C7B-4447-9BF3-CE5A9FCFEB76}" type="presParOf" srcId="{D35AE53C-CA0B-4574-9655-1AD99DEDA8BC}" destId="{C42DC186-3CD6-46A3-B36E-65E8A967B74A}" srcOrd="8" destOrd="0" presId="urn:microsoft.com/office/officeart/2008/layout/LinedList"/>
    <dgm:cxn modelId="{E1D2901B-4875-4DFF-96E8-16DD719EC3D3}" type="presParOf" srcId="{D35AE53C-CA0B-4574-9655-1AD99DEDA8BC}" destId="{1C181352-866F-49E0-A15E-224F239AFED8}" srcOrd="9" destOrd="0" presId="urn:microsoft.com/office/officeart/2008/layout/LinedList"/>
    <dgm:cxn modelId="{C6826055-5989-4736-97E1-4C48EA16D5EE}" type="presParOf" srcId="{1C181352-866F-49E0-A15E-224F239AFED8}" destId="{39C74CD4-3320-491F-AC2A-766F802B1C44}" srcOrd="0" destOrd="0" presId="urn:microsoft.com/office/officeart/2008/layout/LinedList"/>
    <dgm:cxn modelId="{231C7968-7FC7-438E-8D65-AD441C469E24}" type="presParOf" srcId="{1C181352-866F-49E0-A15E-224F239AFED8}" destId="{29646385-C720-4BEF-AB75-C307AB20C444}" srcOrd="1" destOrd="0" presId="urn:microsoft.com/office/officeart/2008/layout/LinedList"/>
    <dgm:cxn modelId="{2A006613-D2D4-4509-9106-E11310D433A5}" type="presParOf" srcId="{D35AE53C-CA0B-4574-9655-1AD99DEDA8BC}" destId="{2B7CF29C-6DCF-47F3-AE5F-D2C2DBC2F95D}" srcOrd="10" destOrd="0" presId="urn:microsoft.com/office/officeart/2008/layout/LinedList"/>
    <dgm:cxn modelId="{92B168A9-06F1-4773-92E0-5761132C557C}" type="presParOf" srcId="{D35AE53C-CA0B-4574-9655-1AD99DEDA8BC}" destId="{B6D009D9-1BE3-41F6-BDD8-76A198CE3352}" srcOrd="11" destOrd="0" presId="urn:microsoft.com/office/officeart/2008/layout/LinedList"/>
    <dgm:cxn modelId="{1A9CE8A2-273F-4595-8CB9-E88D150BB945}" type="presParOf" srcId="{B6D009D9-1BE3-41F6-BDD8-76A198CE3352}" destId="{51ABD14C-F4E6-48B3-ADCE-FAE04D8D9EA8}" srcOrd="0" destOrd="0" presId="urn:microsoft.com/office/officeart/2008/layout/LinedList"/>
    <dgm:cxn modelId="{D5517794-15DF-4EEE-8ED7-BD010FC1EFC4}" type="presParOf" srcId="{B6D009D9-1BE3-41F6-BDD8-76A198CE3352}" destId="{D6C394A9-58C4-457D-95DE-32192C6ED579}" srcOrd="1" destOrd="0" presId="urn:microsoft.com/office/officeart/2008/layout/LinedList"/>
    <dgm:cxn modelId="{33E200B4-1BB7-4C1C-9FE8-0DE3DFCC26C1}" type="presParOf" srcId="{D35AE53C-CA0B-4574-9655-1AD99DEDA8BC}" destId="{71144106-4849-4DBA-9E4C-BAD791B5699E}" srcOrd="12" destOrd="0" presId="urn:microsoft.com/office/officeart/2008/layout/LinedList"/>
    <dgm:cxn modelId="{91B36A2F-E9BA-4DAD-9458-EF912D044977}" type="presParOf" srcId="{D35AE53C-CA0B-4574-9655-1AD99DEDA8BC}" destId="{D368CABB-32C6-4DC3-846D-FE7ED2D4BB48}" srcOrd="13" destOrd="0" presId="urn:microsoft.com/office/officeart/2008/layout/LinedList"/>
    <dgm:cxn modelId="{41ABCB27-3BA5-472B-80CE-980ED5A9FA22}" type="presParOf" srcId="{D368CABB-32C6-4DC3-846D-FE7ED2D4BB48}" destId="{A85DC656-FECB-42A9-B6AB-AD696E88E098}" srcOrd="0" destOrd="0" presId="urn:microsoft.com/office/officeart/2008/layout/LinedList"/>
    <dgm:cxn modelId="{2A0DA381-D6C4-4D95-AE1E-F361D0814A00}" type="presParOf" srcId="{D368CABB-32C6-4DC3-846D-FE7ED2D4BB48}" destId="{14F0D938-0598-4D75-AE24-27C8C1A339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0A895-4A2F-4B49-802B-4C4708D7C325}">
      <dsp:nvSpPr>
        <dsp:cNvPr id="0" name=""/>
        <dsp:cNvSpPr/>
      </dsp:nvSpPr>
      <dsp:spPr>
        <a:xfrm>
          <a:off x="-92055" y="8955"/>
          <a:ext cx="6797675" cy="16091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7DFD64-BA7C-4B22-A1E3-0CE43F45C72C}">
      <dsp:nvSpPr>
        <dsp:cNvPr id="0" name=""/>
        <dsp:cNvSpPr/>
      </dsp:nvSpPr>
      <dsp:spPr>
        <a:xfrm>
          <a:off x="394710" y="371012"/>
          <a:ext cx="885028" cy="885028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66EA9-DCD3-4B7F-9CB1-87A0A9905FEA}">
      <dsp:nvSpPr>
        <dsp:cNvPr id="0" name=""/>
        <dsp:cNvSpPr/>
      </dsp:nvSpPr>
      <dsp:spPr>
        <a:xfrm>
          <a:off x="1766504" y="8955"/>
          <a:ext cx="3058953" cy="160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301" tIns="170301" rIns="170301" bIns="170301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Conduct</a:t>
          </a:r>
        </a:p>
      </dsp:txBody>
      <dsp:txXfrm>
        <a:off x="1766504" y="8955"/>
        <a:ext cx="3058953" cy="1609142"/>
      </dsp:txXfrm>
    </dsp:sp>
    <dsp:sp modelId="{D5DB4917-5921-472C-B2D4-FA4CF6CCBB52}">
      <dsp:nvSpPr>
        <dsp:cNvPr id="0" name=""/>
        <dsp:cNvSpPr/>
      </dsp:nvSpPr>
      <dsp:spPr>
        <a:xfrm>
          <a:off x="4637711" y="8955"/>
          <a:ext cx="2252018" cy="160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301" tIns="170301" rIns="170301" bIns="170301" numCol="1" spcCol="1270" anchor="ctr" anchorCtr="0">
          <a:noAutofit/>
        </a:bodyPr>
        <a:lstStyle/>
        <a:p>
          <a:pPr lvl="0" algn="just" defTabSz="4889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100" kern="1200" dirty="0"/>
            <a:t>Conduct a statistical analysis of </a:t>
          </a:r>
          <a:endParaRPr lang="en-US" sz="1100" kern="1200" dirty="0" smtClean="0"/>
        </a:p>
        <a:p>
          <a:pPr lvl="0" algn="just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case</a:t>
          </a:r>
          <a:r>
            <a:rPr lang="en-US" sz="1100" kern="1200" dirty="0"/>
            <a:t> law related to </a:t>
          </a:r>
          <a:r>
            <a:rPr lang="en-US" sz="1100" kern="1200" dirty="0" smtClean="0"/>
            <a:t>compensation</a:t>
          </a:r>
          <a:r>
            <a:rPr lang="en-US" sz="1100" kern="1200" dirty="0"/>
            <a:t> for wrongful detention.</a:t>
          </a:r>
        </a:p>
      </dsp:txBody>
      <dsp:txXfrm>
        <a:off x="4637711" y="8955"/>
        <a:ext cx="2252018" cy="1609142"/>
      </dsp:txXfrm>
    </dsp:sp>
    <dsp:sp modelId="{10316324-03C8-4783-A88A-2678C463A8C1}">
      <dsp:nvSpPr>
        <dsp:cNvPr id="0" name=""/>
        <dsp:cNvSpPr/>
      </dsp:nvSpPr>
      <dsp:spPr>
        <a:xfrm>
          <a:off x="-92055" y="2020384"/>
          <a:ext cx="6797675" cy="16091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68B109-6324-4C40-B770-B83BBA821311}">
      <dsp:nvSpPr>
        <dsp:cNvPr id="0" name=""/>
        <dsp:cNvSpPr/>
      </dsp:nvSpPr>
      <dsp:spPr>
        <a:xfrm>
          <a:off x="394710" y="2382441"/>
          <a:ext cx="885028" cy="8850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17C6B-06D9-4E0A-8117-3C18E417BCB3}">
      <dsp:nvSpPr>
        <dsp:cNvPr id="0" name=""/>
        <dsp:cNvSpPr/>
      </dsp:nvSpPr>
      <dsp:spPr>
        <a:xfrm>
          <a:off x="1766504" y="2020384"/>
          <a:ext cx="3058953" cy="160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301" tIns="170301" rIns="170301" bIns="170301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Collect and analyze</a:t>
          </a:r>
        </a:p>
      </dsp:txBody>
      <dsp:txXfrm>
        <a:off x="1766504" y="2020384"/>
        <a:ext cx="3058953" cy="1609142"/>
      </dsp:txXfrm>
    </dsp:sp>
    <dsp:sp modelId="{022C5AFB-3AC5-499D-87C2-D4622AF95333}">
      <dsp:nvSpPr>
        <dsp:cNvPr id="0" name=""/>
        <dsp:cNvSpPr/>
      </dsp:nvSpPr>
      <dsp:spPr>
        <a:xfrm>
          <a:off x="4825458" y="2020384"/>
          <a:ext cx="1876525" cy="160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301" tIns="170301" rIns="170301" bIns="170301" numCol="1" spcCol="1270" anchor="ctr" anchorCtr="0">
          <a:noAutofit/>
        </a:bodyPr>
        <a:lstStyle/>
        <a:p>
          <a:pPr lvl="0" algn="l" defTabSz="4889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100" kern="1200" dirty="0"/>
            <a:t>Collect and analyze data </a:t>
          </a:r>
          <a:endParaRPr lang="en-US" sz="1100" kern="1200" dirty="0" smtClean="0"/>
        </a:p>
        <a:p>
          <a:pPr lvl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from</a:t>
          </a:r>
          <a:r>
            <a:rPr lang="en-US" sz="1100" kern="1200" dirty="0"/>
            <a:t> judicial authorities.</a:t>
          </a:r>
        </a:p>
      </dsp:txBody>
      <dsp:txXfrm>
        <a:off x="4825458" y="2020384"/>
        <a:ext cx="1876525" cy="1609142"/>
      </dsp:txXfrm>
    </dsp:sp>
    <dsp:sp modelId="{D2E87337-91B6-4C6B-8056-0C2BC2E7EF1D}">
      <dsp:nvSpPr>
        <dsp:cNvPr id="0" name=""/>
        <dsp:cNvSpPr/>
      </dsp:nvSpPr>
      <dsp:spPr>
        <a:xfrm>
          <a:off x="-92055" y="4031813"/>
          <a:ext cx="6797675" cy="16091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64A61-D9E3-4E67-80A9-64431E7846B1}">
      <dsp:nvSpPr>
        <dsp:cNvPr id="0" name=""/>
        <dsp:cNvSpPr/>
      </dsp:nvSpPr>
      <dsp:spPr>
        <a:xfrm>
          <a:off x="394710" y="4393870"/>
          <a:ext cx="885028" cy="885028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F1660-DF2F-4D3D-A7B1-97B7A38E6533}">
      <dsp:nvSpPr>
        <dsp:cNvPr id="0" name=""/>
        <dsp:cNvSpPr/>
      </dsp:nvSpPr>
      <dsp:spPr>
        <a:xfrm>
          <a:off x="1766504" y="4031813"/>
          <a:ext cx="3058953" cy="160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301" tIns="170301" rIns="170301" bIns="170301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Focus</a:t>
          </a:r>
        </a:p>
      </dsp:txBody>
      <dsp:txXfrm>
        <a:off x="1766504" y="4031813"/>
        <a:ext cx="3058953" cy="1609142"/>
      </dsp:txXfrm>
    </dsp:sp>
    <dsp:sp modelId="{B3E7E83E-30A1-42E6-B432-C1216906E53B}">
      <dsp:nvSpPr>
        <dsp:cNvPr id="0" name=""/>
        <dsp:cNvSpPr/>
      </dsp:nvSpPr>
      <dsp:spPr>
        <a:xfrm>
          <a:off x="4755069" y="4031813"/>
          <a:ext cx="2017302" cy="160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301" tIns="170301" rIns="170301" bIns="170301" numCol="1" spcCol="1270" anchor="ctr" anchorCtr="0">
          <a:noAutofit/>
        </a:bodyPr>
        <a:lstStyle/>
        <a:p>
          <a:pPr lvl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Focus on cases related to the relevant legal </a:t>
          </a:r>
          <a:r>
            <a:rPr lang="en-US" sz="1100" kern="1200" dirty="0" smtClean="0"/>
            <a:t>provisions</a:t>
          </a:r>
          <a:r>
            <a:rPr lang="en-US" sz="1100" kern="1200" dirty="0"/>
            <a:t>.</a:t>
          </a:r>
        </a:p>
      </dsp:txBody>
      <dsp:txXfrm>
        <a:off x="4755069" y="4031813"/>
        <a:ext cx="2017302" cy="16091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FBD3F-CAC6-4194-8F75-372712282FD9}">
      <dsp:nvSpPr>
        <dsp:cNvPr id="0" name=""/>
        <dsp:cNvSpPr/>
      </dsp:nvSpPr>
      <dsp:spPr>
        <a:xfrm>
          <a:off x="266814" y="806441"/>
          <a:ext cx="831005" cy="8310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896D8-229A-4585-9387-E3C61257E7BC}">
      <dsp:nvSpPr>
        <dsp:cNvPr id="0" name=""/>
        <dsp:cNvSpPr/>
      </dsp:nvSpPr>
      <dsp:spPr>
        <a:xfrm>
          <a:off x="443914" y="983541"/>
          <a:ext cx="476806" cy="47680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537B9-51C3-4768-9B75-5004D677AD32}">
      <dsp:nvSpPr>
        <dsp:cNvPr id="0" name=""/>
        <dsp:cNvSpPr/>
      </dsp:nvSpPr>
      <dsp:spPr>
        <a:xfrm>
          <a:off x="1164" y="1896285"/>
          <a:ext cx="1362304" cy="108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defRPr cap="all"/>
          </a:pPr>
          <a:r>
            <a:rPr lang="fr-FR" sz="1100" kern="1200" dirty="0" err="1"/>
            <a:t>Collect</a:t>
          </a:r>
          <a:r>
            <a:rPr lang="fr-FR" sz="1100" kern="1200" dirty="0"/>
            <a:t> data </a:t>
          </a:r>
          <a:r>
            <a:rPr lang="fr-FR" sz="1100" kern="1200" dirty="0" err="1"/>
            <a:t>using</a:t>
          </a:r>
          <a:r>
            <a:rPr lang="fr-FR" sz="1100" kern="1200" dirty="0"/>
            <a:t> </a:t>
          </a:r>
          <a:endParaRPr lang="fr-FR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defRPr cap="all"/>
          </a:pPr>
          <a:r>
            <a:rPr lang="fr-FR" sz="1100" kern="1200" dirty="0" smtClean="0"/>
            <a:t>Légifrance</a:t>
          </a:r>
          <a:r>
            <a:rPr lang="fr-FR" sz="1100" kern="1200" dirty="0"/>
            <a:t> in </a:t>
          </a:r>
          <a:r>
            <a:rPr lang="fr-FR" sz="1100" kern="1200" dirty="0" err="1"/>
            <a:t>order</a:t>
          </a:r>
          <a:r>
            <a:rPr lang="fr-FR" sz="1100" kern="1200" dirty="0"/>
            <a:t> to </a:t>
          </a:r>
          <a:r>
            <a:rPr lang="fr-FR" sz="1100" kern="1200" dirty="0" err="1"/>
            <a:t>find</a:t>
          </a:r>
          <a:r>
            <a:rPr lang="fr-FR" sz="1100" kern="1200" dirty="0"/>
            <a:t> </a:t>
          </a:r>
          <a:r>
            <a:rPr lang="fr-FR" sz="1100" kern="1200" dirty="0" err="1"/>
            <a:t>judgments</a:t>
          </a:r>
          <a:r>
            <a:rPr lang="fr-FR" sz="1100" kern="1200" dirty="0"/>
            <a:t>.</a:t>
          </a:r>
          <a:endParaRPr lang="en-US" sz="1100" kern="1200" dirty="0"/>
        </a:p>
      </dsp:txBody>
      <dsp:txXfrm>
        <a:off x="1164" y="1896285"/>
        <a:ext cx="1362304" cy="1083352"/>
      </dsp:txXfrm>
    </dsp:sp>
    <dsp:sp modelId="{8FAA2145-F29F-4739-A2F0-24EC2722B022}">
      <dsp:nvSpPr>
        <dsp:cNvPr id="0" name=""/>
        <dsp:cNvSpPr/>
      </dsp:nvSpPr>
      <dsp:spPr>
        <a:xfrm>
          <a:off x="1867522" y="806441"/>
          <a:ext cx="831005" cy="831005"/>
        </a:xfrm>
        <a:prstGeom prst="ellipse">
          <a:avLst/>
        </a:prstGeom>
        <a:solidFill>
          <a:schemeClr val="accent2">
            <a:hueOff val="563571"/>
            <a:satOff val="-4032"/>
            <a:lumOff val="-2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F1A01D-F7C7-49BA-B1B1-DDC8FB341062}">
      <dsp:nvSpPr>
        <dsp:cNvPr id="0" name=""/>
        <dsp:cNvSpPr/>
      </dsp:nvSpPr>
      <dsp:spPr>
        <a:xfrm>
          <a:off x="2044622" y="983541"/>
          <a:ext cx="476806" cy="476806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7ED18-2735-4D84-9EBF-49A9584DE783}">
      <dsp:nvSpPr>
        <dsp:cNvPr id="0" name=""/>
        <dsp:cNvSpPr/>
      </dsp:nvSpPr>
      <dsp:spPr>
        <a:xfrm>
          <a:off x="1601872" y="1896285"/>
          <a:ext cx="1362304" cy="108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defRPr cap="all"/>
          </a:pPr>
          <a:r>
            <a:rPr lang="fr-FR" sz="1100" kern="1200" dirty="0" err="1"/>
            <a:t>Find</a:t>
          </a:r>
          <a:r>
            <a:rPr lang="fr-FR" sz="1100" kern="1200" dirty="0"/>
            <a:t> a list of all relevant </a:t>
          </a:r>
          <a:r>
            <a:rPr lang="fr-FR" sz="1100" kern="1200" dirty="0" err="1"/>
            <a:t>judgment</a:t>
          </a:r>
          <a:r>
            <a:rPr lang="fr-FR" sz="1100" kern="1200" dirty="0"/>
            <a:t> </a:t>
          </a:r>
          <a:endParaRPr lang="fr-FR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defRPr cap="all"/>
          </a:pPr>
          <a:r>
            <a:rPr lang="fr-FR" sz="1100" kern="1200" dirty="0" err="1" smtClean="0"/>
            <a:t>URLs</a:t>
          </a:r>
          <a:r>
            <a:rPr lang="fr-FR" sz="1100" kern="1200" dirty="0" smtClean="0"/>
            <a:t> </a:t>
          </a:r>
          <a:r>
            <a:rPr lang="fr-FR" sz="1100" kern="1200" dirty="0"/>
            <a:t>and </a:t>
          </a:r>
          <a:r>
            <a:rPr lang="fr-FR" sz="1100" kern="1200" dirty="0" err="1"/>
            <a:t>collect</a:t>
          </a:r>
          <a:r>
            <a:rPr lang="fr-FR" sz="1100" kern="1200" dirty="0"/>
            <a:t> </a:t>
          </a:r>
          <a:endParaRPr lang="fr-FR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defRPr cap="all"/>
          </a:pPr>
          <a:r>
            <a:rPr lang="fr-FR" sz="1100" kern="1200" dirty="0" err="1" smtClean="0"/>
            <a:t>metadata</a:t>
          </a:r>
          <a:r>
            <a:rPr lang="fr-FR" sz="1100" kern="1200" dirty="0"/>
            <a:t> </a:t>
          </a:r>
          <a:r>
            <a:rPr lang="fr-FR" sz="1100" kern="1200" dirty="0" err="1"/>
            <a:t>such</a:t>
          </a:r>
          <a:r>
            <a:rPr lang="fr-FR" sz="1100" kern="1200" dirty="0"/>
            <a:t> as the type of court of appeal and date.</a:t>
          </a:r>
          <a:endParaRPr lang="en-US" sz="1100" kern="1200" dirty="0"/>
        </a:p>
      </dsp:txBody>
      <dsp:txXfrm>
        <a:off x="1601872" y="1896285"/>
        <a:ext cx="1362304" cy="1083352"/>
      </dsp:txXfrm>
    </dsp:sp>
    <dsp:sp modelId="{683314BF-F4FF-4BEA-8FE0-84DF0E49CB5C}">
      <dsp:nvSpPr>
        <dsp:cNvPr id="0" name=""/>
        <dsp:cNvSpPr/>
      </dsp:nvSpPr>
      <dsp:spPr>
        <a:xfrm>
          <a:off x="3680109" y="806441"/>
          <a:ext cx="831005" cy="831005"/>
        </a:xfrm>
        <a:prstGeom prst="ellipse">
          <a:avLst/>
        </a:prstGeom>
        <a:solidFill>
          <a:schemeClr val="accent2">
            <a:hueOff val="1127141"/>
            <a:satOff val="-8065"/>
            <a:lumOff val="-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F18D20-C400-479C-94B3-73D63B24CDB2}">
      <dsp:nvSpPr>
        <dsp:cNvPr id="0" name=""/>
        <dsp:cNvSpPr/>
      </dsp:nvSpPr>
      <dsp:spPr>
        <a:xfrm>
          <a:off x="3857209" y="983541"/>
          <a:ext cx="476806" cy="476806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79769-4169-40BE-B531-770CFC6C59AF}">
      <dsp:nvSpPr>
        <dsp:cNvPr id="0" name=""/>
        <dsp:cNvSpPr/>
      </dsp:nvSpPr>
      <dsp:spPr>
        <a:xfrm>
          <a:off x="3202581" y="1896285"/>
          <a:ext cx="1786063" cy="108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fr-FR" sz="1100" kern="1200" dirty="0"/>
            <a:t>Use a </a:t>
          </a:r>
          <a:r>
            <a:rPr lang="fr-FR" sz="1100" kern="1200" dirty="0" err="1"/>
            <a:t>loop</a:t>
          </a:r>
          <a:r>
            <a:rPr lang="fr-FR" sz="1100" kern="1200" dirty="0"/>
            <a:t> to </a:t>
          </a:r>
          <a:r>
            <a:rPr lang="fr-FR" sz="1100" kern="1200" dirty="0" err="1"/>
            <a:t>scrape</a:t>
          </a:r>
          <a:r>
            <a:rPr lang="fr-FR" sz="1100" kern="1200" dirty="0"/>
            <a:t> </a:t>
          </a:r>
          <a:r>
            <a:rPr lang="fr-FR" sz="1100" kern="1200" dirty="0" err="1"/>
            <a:t>each</a:t>
          </a:r>
          <a:r>
            <a:rPr lang="fr-FR" sz="1100" kern="1200" dirty="0"/>
            <a:t> </a:t>
          </a:r>
          <a:r>
            <a:rPr lang="fr-FR" sz="1100" kern="1200" dirty="0" err="1"/>
            <a:t>judgment</a:t>
          </a:r>
          <a:r>
            <a:rPr lang="fr-FR" sz="1100" kern="1200" dirty="0"/>
            <a:t> </a:t>
          </a:r>
          <a:r>
            <a:rPr lang="fr-FR" sz="1100" kern="1200" dirty="0" err="1"/>
            <a:t>individually</a:t>
          </a:r>
          <a:r>
            <a:rPr lang="fr-FR" sz="1100" kern="1200" dirty="0"/>
            <a:t> and use </a:t>
          </a:r>
          <a:r>
            <a:rPr lang="fr-FR" sz="1100" kern="1200" dirty="0" err="1" smtClean="0"/>
            <a:t>regex</a:t>
          </a:r>
          <a:r>
            <a:rPr lang="fr-FR" sz="1100" kern="1200" dirty="0" smtClean="0"/>
            <a:t> to</a:t>
          </a:r>
          <a:r>
            <a:rPr lang="fr-FR" sz="1100" kern="1200" dirty="0"/>
            <a:t> </a:t>
          </a:r>
          <a:r>
            <a:rPr lang="fr-FR" sz="1100" kern="1200" dirty="0" err="1"/>
            <a:t>find</a:t>
          </a:r>
          <a:r>
            <a:rPr lang="fr-FR" sz="1100" kern="1200" dirty="0"/>
            <a:t> the </a:t>
          </a:r>
          <a:r>
            <a:rPr lang="fr-FR" sz="1100" kern="1200" dirty="0" err="1"/>
            <a:t>desired</a:t>
          </a:r>
          <a:r>
            <a:rPr lang="fr-FR" sz="1100" kern="1200" dirty="0"/>
            <a:t> data, </a:t>
          </a:r>
          <a:r>
            <a:rPr lang="fr-FR" sz="1100" kern="1200" dirty="0" err="1"/>
            <a:t>including</a:t>
          </a:r>
          <a:r>
            <a:rPr lang="fr-FR" sz="1100" kern="1200" dirty="0"/>
            <a:t> the </a:t>
          </a:r>
          <a:r>
            <a:rPr lang="fr-FR" sz="1100" kern="1200" dirty="0" err="1"/>
            <a:t>outcome</a:t>
          </a:r>
          <a:r>
            <a:rPr lang="fr-FR" sz="1100" kern="1200" dirty="0"/>
            <a:t> and </a:t>
          </a:r>
          <a:r>
            <a:rPr lang="fr-FR" sz="1100" kern="1200" dirty="0" err="1"/>
            <a:t>allocated</a:t>
          </a:r>
          <a:r>
            <a:rPr lang="fr-FR" sz="1100" kern="1200" dirty="0"/>
            <a:t> </a:t>
          </a:r>
          <a:r>
            <a:rPr lang="fr-FR" sz="1100" kern="1200" dirty="0" err="1"/>
            <a:t>amounts</a:t>
          </a:r>
          <a:r>
            <a:rPr lang="fr-FR" sz="1100" kern="1200" dirty="0"/>
            <a:t>.</a:t>
          </a:r>
          <a:endParaRPr lang="en-US" sz="1100" kern="1200" dirty="0"/>
        </a:p>
      </dsp:txBody>
      <dsp:txXfrm>
        <a:off x="3202581" y="1896285"/>
        <a:ext cx="1786063" cy="1083352"/>
      </dsp:txXfrm>
    </dsp:sp>
    <dsp:sp modelId="{60C182E9-D5EC-46C5-B9D9-DB1A81C3DBFA}">
      <dsp:nvSpPr>
        <dsp:cNvPr id="0" name=""/>
        <dsp:cNvSpPr/>
      </dsp:nvSpPr>
      <dsp:spPr>
        <a:xfrm>
          <a:off x="5492696" y="806441"/>
          <a:ext cx="831005" cy="831005"/>
        </a:xfrm>
        <a:prstGeom prst="ellipse">
          <a:avLst/>
        </a:prstGeom>
        <a:solidFill>
          <a:schemeClr val="accent2">
            <a:hueOff val="1690712"/>
            <a:satOff val="-12097"/>
            <a:lumOff val="-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72876D-90CA-4723-8343-AA9EB668A2C0}">
      <dsp:nvSpPr>
        <dsp:cNvPr id="0" name=""/>
        <dsp:cNvSpPr/>
      </dsp:nvSpPr>
      <dsp:spPr>
        <a:xfrm>
          <a:off x="5669796" y="983541"/>
          <a:ext cx="476806" cy="476806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0AC02-1AD9-40CE-859A-708A391C28FC}">
      <dsp:nvSpPr>
        <dsp:cNvPr id="0" name=""/>
        <dsp:cNvSpPr/>
      </dsp:nvSpPr>
      <dsp:spPr>
        <a:xfrm>
          <a:off x="5227047" y="1896285"/>
          <a:ext cx="1362304" cy="108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defRPr cap="all"/>
          </a:pPr>
          <a:r>
            <a:rPr lang="fr-FR" sz="1100" kern="1200" dirty="0"/>
            <a:t>Place </a:t>
          </a:r>
          <a:r>
            <a:rPr lang="fr-FR" sz="1100" kern="1200" dirty="0" err="1"/>
            <a:t>this</a:t>
          </a:r>
          <a:r>
            <a:rPr lang="fr-FR" sz="1100" kern="1200" dirty="0"/>
            <a:t> data </a:t>
          </a:r>
          <a:r>
            <a:rPr lang="fr-FR" sz="1100" kern="1200" dirty="0" err="1"/>
            <a:t>into</a:t>
          </a:r>
          <a:r>
            <a:rPr lang="fr-FR" sz="1100" kern="1200" dirty="0"/>
            <a:t> </a:t>
          </a:r>
          <a:r>
            <a:rPr lang="fr-FR" sz="1100" kern="1200" dirty="0" err="1"/>
            <a:t>sub</a:t>
          </a:r>
          <a:r>
            <a:rPr lang="fr-FR" sz="1100" kern="1200" dirty="0"/>
            <a:t>-lists and </a:t>
          </a:r>
          <a:r>
            <a:rPr lang="fr-FR" sz="1100" kern="1200" dirty="0" err="1"/>
            <a:t>join</a:t>
          </a:r>
          <a:r>
            <a:rPr lang="fr-FR" sz="1100" kern="1200" dirty="0"/>
            <a:t> </a:t>
          </a:r>
          <a:r>
            <a:rPr lang="fr-FR" sz="1100" kern="1200" dirty="0" err="1"/>
            <a:t>them</a:t>
          </a:r>
          <a:r>
            <a:rPr lang="fr-FR" sz="1100" kern="1200" dirty="0"/>
            <a:t> </a:t>
          </a:r>
          <a:r>
            <a:rPr lang="fr-FR" sz="1100" kern="1200" dirty="0" smtClean="0"/>
            <a:t>t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defRPr cap="all"/>
          </a:pPr>
          <a:r>
            <a:rPr lang="fr-FR" sz="1100" kern="1200" dirty="0" smtClean="0"/>
            <a:t>o</a:t>
          </a:r>
          <a:r>
            <a:rPr lang="fr-FR" sz="1100" kern="1200" dirty="0"/>
            <a:t> </a:t>
          </a:r>
          <a:r>
            <a:rPr lang="fr-FR" sz="1100" kern="1200" dirty="0" err="1"/>
            <a:t>create</a:t>
          </a:r>
          <a:r>
            <a:rPr lang="fr-FR" sz="1100" kern="1200" dirty="0"/>
            <a:t> a common </a:t>
          </a:r>
          <a:endParaRPr lang="fr-FR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defRPr cap="all"/>
          </a:pPr>
          <a:r>
            <a:rPr lang="fr-FR" sz="1100" kern="1200" dirty="0" smtClean="0"/>
            <a:t>list</a:t>
          </a:r>
          <a:r>
            <a:rPr lang="fr-FR" sz="1100" kern="1200" dirty="0"/>
            <a:t> to </a:t>
          </a:r>
          <a:r>
            <a:rPr lang="fr-FR" sz="1100" kern="1200" dirty="0" err="1"/>
            <a:t>generate</a:t>
          </a:r>
          <a:r>
            <a:rPr lang="fr-FR" sz="1100" kern="1200" dirty="0"/>
            <a:t> a </a:t>
          </a:r>
          <a:r>
            <a:rPr lang="fr-FR" sz="1100" kern="1200" dirty="0" err="1"/>
            <a:t>dataframe</a:t>
          </a:r>
          <a:r>
            <a:rPr lang="fr-FR" sz="1100" kern="1200" dirty="0"/>
            <a:t> </a:t>
          </a:r>
          <a:r>
            <a:rPr lang="fr-FR" sz="1100" kern="1200" dirty="0" err="1"/>
            <a:t>using</a:t>
          </a:r>
          <a:r>
            <a:rPr lang="fr-FR" sz="1100" kern="1200" dirty="0"/>
            <a:t> the </a:t>
          </a:r>
          <a:endParaRPr lang="fr-FR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defRPr cap="all"/>
          </a:pPr>
          <a:r>
            <a:rPr lang="fr-FR" sz="1100" kern="1200" dirty="0" smtClean="0"/>
            <a:t>list</a:t>
          </a:r>
          <a:r>
            <a:rPr lang="fr-FR" sz="1100" kern="1200" dirty="0"/>
            <a:t> of lists </a:t>
          </a:r>
          <a:r>
            <a:rPr lang="fr-FR" sz="1100" kern="1200" dirty="0" err="1"/>
            <a:t>method</a:t>
          </a:r>
          <a:r>
            <a:rPr lang="fr-FR" sz="1100" kern="1200" dirty="0"/>
            <a:t> to </a:t>
          </a:r>
          <a:r>
            <a:rPr lang="fr-FR" sz="1100" kern="1200" dirty="0" err="1"/>
            <a:t>obtain</a:t>
          </a:r>
          <a:r>
            <a:rPr lang="fr-FR" sz="1100" kern="1200" dirty="0"/>
            <a:t> a .csv file.</a:t>
          </a:r>
          <a:endParaRPr lang="en-US" sz="1100" kern="1200" dirty="0"/>
        </a:p>
      </dsp:txBody>
      <dsp:txXfrm>
        <a:off x="5227047" y="1896285"/>
        <a:ext cx="1362304" cy="1083352"/>
      </dsp:txXfrm>
    </dsp:sp>
    <dsp:sp modelId="{B3810184-AFF1-45EC-A719-2D689E2D8E68}">
      <dsp:nvSpPr>
        <dsp:cNvPr id="0" name=""/>
        <dsp:cNvSpPr/>
      </dsp:nvSpPr>
      <dsp:spPr>
        <a:xfrm>
          <a:off x="7226638" y="806441"/>
          <a:ext cx="831005" cy="831005"/>
        </a:xfrm>
        <a:prstGeom prst="ellipse">
          <a:avLst/>
        </a:prstGeom>
        <a:solidFill>
          <a:schemeClr val="accent2">
            <a:hueOff val="2254283"/>
            <a:satOff val="-16130"/>
            <a:lumOff val="-9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3F3A3-DE41-40EC-AD67-925F60BFDD27}">
      <dsp:nvSpPr>
        <dsp:cNvPr id="0" name=""/>
        <dsp:cNvSpPr/>
      </dsp:nvSpPr>
      <dsp:spPr>
        <a:xfrm>
          <a:off x="7403737" y="983541"/>
          <a:ext cx="476806" cy="476806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23EFB-AB04-40E8-9402-E697E729F76A}">
      <dsp:nvSpPr>
        <dsp:cNvPr id="0" name=""/>
        <dsp:cNvSpPr/>
      </dsp:nvSpPr>
      <dsp:spPr>
        <a:xfrm>
          <a:off x="6827755" y="1896285"/>
          <a:ext cx="1628771" cy="108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defRPr cap="all"/>
          </a:pPr>
          <a:r>
            <a:rPr lang="fr-FR" sz="1100" kern="1200" cap="all" dirty="0" err="1"/>
            <a:t>Synthesize</a:t>
          </a:r>
          <a:r>
            <a:rPr lang="fr-FR" sz="1100" kern="1200" cap="all" dirty="0"/>
            <a:t> and clean the data as </a:t>
          </a:r>
          <a:r>
            <a:rPr lang="fr-FR" sz="1100" kern="1200" cap="all" dirty="0" err="1"/>
            <a:t>necessary</a:t>
          </a:r>
          <a:r>
            <a:rPr lang="fr-FR" sz="1100" kern="1200" cap="all" dirty="0"/>
            <a:t> (</a:t>
          </a:r>
          <a:r>
            <a:rPr lang="fr-FR" sz="1100" kern="1200" cap="all" dirty="0" err="1"/>
            <a:t>e.g</a:t>
          </a:r>
          <a:r>
            <a:rPr lang="fr-FR" sz="1100" kern="1200" dirty="0"/>
            <a:t>. </a:t>
          </a:r>
          <a:endParaRPr lang="fr-FR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defRPr cap="all"/>
          </a:pPr>
          <a:r>
            <a:rPr lang="fr-FR" sz="1100" kern="1200" dirty="0" err="1" smtClean="0"/>
            <a:t>transforming</a:t>
          </a:r>
          <a:r>
            <a:rPr lang="fr-FR" sz="1100" kern="1200" dirty="0"/>
            <a:t> </a:t>
          </a:r>
          <a:r>
            <a:rPr lang="fr-FR" sz="1100" kern="1200" dirty="0" err="1"/>
            <a:t>amounts</a:t>
          </a:r>
          <a:r>
            <a:rPr lang="fr-FR" sz="1100" kern="1200" dirty="0"/>
            <a:t> </a:t>
          </a:r>
          <a:r>
            <a:rPr lang="fr-FR" sz="1100" kern="1200" dirty="0" err="1"/>
            <a:t>into</a:t>
          </a:r>
          <a:r>
            <a:rPr lang="fr-FR" sz="1100" kern="1200" dirty="0"/>
            <a:t> </a:t>
          </a:r>
          <a:r>
            <a:rPr lang="fr-FR" sz="1100" kern="1200" dirty="0" err="1"/>
            <a:t>numbers</a:t>
          </a:r>
          <a:r>
            <a:rPr lang="fr-FR" sz="1100" kern="1200" dirty="0"/>
            <a:t>) and </a:t>
          </a:r>
          <a:r>
            <a:rPr lang="fr-FR" sz="1100" kern="1200" dirty="0" err="1"/>
            <a:t>convert</a:t>
          </a:r>
          <a:r>
            <a:rPr lang="fr-FR" sz="1100" kern="1200" dirty="0"/>
            <a:t> dates to </a:t>
          </a:r>
          <a:r>
            <a:rPr lang="fr-FR" sz="1100" kern="1200" dirty="0" err="1"/>
            <a:t>datetime</a:t>
          </a:r>
          <a:r>
            <a:rPr lang="fr-FR" sz="1100" kern="1200" dirty="0"/>
            <a:t> format to </a:t>
          </a:r>
          <a:r>
            <a:rPr lang="fr-FR" sz="1100" kern="1200" dirty="0" err="1"/>
            <a:t>make</a:t>
          </a:r>
          <a:r>
            <a:rPr lang="fr-FR" sz="1100" kern="1200" dirty="0"/>
            <a:t> </a:t>
          </a:r>
          <a:r>
            <a:rPr lang="fr-FR" sz="1100" kern="1200" dirty="0" err="1"/>
            <a:t>them</a:t>
          </a:r>
          <a:r>
            <a:rPr lang="fr-FR" sz="1100" kern="1200" dirty="0"/>
            <a:t> </a:t>
          </a:r>
          <a:endParaRPr lang="fr-FR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defRPr cap="all"/>
          </a:pPr>
          <a:r>
            <a:rPr lang="fr-FR" sz="1100" kern="1200" dirty="0" err="1" smtClean="0"/>
            <a:t>suitable</a:t>
          </a:r>
          <a:r>
            <a:rPr lang="fr-FR" sz="1100" kern="1200" dirty="0"/>
            <a:t> for use as the </a:t>
          </a:r>
          <a:r>
            <a:rPr lang="fr-FR" sz="1100" kern="1200" dirty="0" err="1"/>
            <a:t>dataframe's</a:t>
          </a:r>
          <a:r>
            <a:rPr lang="fr-FR" sz="1100" kern="1200" dirty="0"/>
            <a:t> index for </a:t>
          </a:r>
          <a:r>
            <a:rPr lang="fr-FR" sz="1100" kern="1200" dirty="0" err="1"/>
            <a:t>analyzing</a:t>
          </a:r>
          <a:r>
            <a:rPr lang="fr-FR" sz="1100" kern="1200" dirty="0"/>
            <a:t> </a:t>
          </a:r>
          <a:endParaRPr lang="fr-FR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fr-FR" sz="1100" kern="1200" dirty="0" smtClean="0"/>
            <a:t>durations</a:t>
          </a:r>
          <a:r>
            <a:rPr lang="fr-FR" sz="1100" kern="1200" dirty="0"/>
            <a:t>.</a:t>
          </a:r>
          <a:endParaRPr lang="en-US" sz="1100" kern="1200" dirty="0"/>
        </a:p>
      </dsp:txBody>
      <dsp:txXfrm>
        <a:off x="6827755" y="1896285"/>
        <a:ext cx="1628771" cy="1083352"/>
      </dsp:txXfrm>
    </dsp:sp>
    <dsp:sp modelId="{80D6E2C4-6095-4392-ADEE-C69A97832ECF}">
      <dsp:nvSpPr>
        <dsp:cNvPr id="0" name=""/>
        <dsp:cNvSpPr/>
      </dsp:nvSpPr>
      <dsp:spPr>
        <a:xfrm>
          <a:off x="8960579" y="806441"/>
          <a:ext cx="831005" cy="831005"/>
        </a:xfrm>
        <a:prstGeom prst="ellipse">
          <a:avLst/>
        </a:prstGeom>
        <a:solidFill>
          <a:schemeClr val="accent2">
            <a:hueOff val="2817853"/>
            <a:satOff val="-20162"/>
            <a:lumOff val="-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550B48-DA43-4715-BCA9-1CB38FE43B98}">
      <dsp:nvSpPr>
        <dsp:cNvPr id="0" name=""/>
        <dsp:cNvSpPr/>
      </dsp:nvSpPr>
      <dsp:spPr>
        <a:xfrm>
          <a:off x="9137679" y="983541"/>
          <a:ext cx="476806" cy="476806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D7D4FD-5A93-4C15-95DF-1BAB7B16DFAA}">
      <dsp:nvSpPr>
        <dsp:cNvPr id="0" name=""/>
        <dsp:cNvSpPr/>
      </dsp:nvSpPr>
      <dsp:spPr>
        <a:xfrm>
          <a:off x="8584093" y="1896285"/>
          <a:ext cx="1362304" cy="108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defRPr cap="all"/>
          </a:pPr>
          <a:r>
            <a:rPr lang="fr-FR" sz="1100" kern="1200" dirty="0" err="1"/>
            <a:t>From</a:t>
          </a:r>
          <a:r>
            <a:rPr lang="fr-FR" sz="1100" kern="1200" dirty="0"/>
            <a:t> the </a:t>
          </a:r>
          <a:r>
            <a:rPr lang="fr-FR" sz="1100" kern="1200" dirty="0" err="1"/>
            <a:t>cleaned</a:t>
          </a:r>
          <a:r>
            <a:rPr lang="fr-FR" sz="1100" kern="1200" dirty="0" smtClean="0"/>
            <a:t>/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defRPr cap="all"/>
          </a:pPr>
          <a:r>
            <a:rPr lang="fr-FR" sz="1100" kern="1200" dirty="0" err="1" smtClean="0"/>
            <a:t>synthesized</a:t>
          </a:r>
          <a:r>
            <a:rPr lang="fr-FR" sz="1100" kern="1200" dirty="0"/>
            <a:t> data, </a:t>
          </a:r>
          <a:endParaRPr lang="fr-FR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fr-FR" sz="1100" kern="1200" dirty="0" err="1" smtClean="0"/>
            <a:t>obtain</a:t>
          </a:r>
          <a:r>
            <a:rPr lang="fr-FR" sz="1100" kern="1200" dirty="0"/>
            <a:t> graphs and </a:t>
          </a:r>
          <a:r>
            <a:rPr lang="fr-FR" sz="1100" kern="1200" dirty="0" err="1"/>
            <a:t>measurements</a:t>
          </a:r>
          <a:r>
            <a:rPr lang="fr-FR" sz="1100" kern="1200" dirty="0"/>
            <a:t> to </a:t>
          </a:r>
          <a:r>
            <a:rPr lang="fr-FR" sz="1100" kern="1200" dirty="0" err="1"/>
            <a:t>answer</a:t>
          </a:r>
          <a:r>
            <a:rPr lang="fr-FR" sz="1100" kern="1200" dirty="0"/>
            <a:t> the question.</a:t>
          </a:r>
          <a:endParaRPr lang="en-US" sz="1100" kern="1200" dirty="0"/>
        </a:p>
      </dsp:txBody>
      <dsp:txXfrm>
        <a:off x="8584093" y="1896285"/>
        <a:ext cx="1362304" cy="10833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35D3F-A862-4D87-89BA-859C3AA7FAC6}">
      <dsp:nvSpPr>
        <dsp:cNvPr id="0" name=""/>
        <dsp:cNvSpPr/>
      </dsp:nvSpPr>
      <dsp:spPr>
        <a:xfrm rot="5400000">
          <a:off x="-127974" y="129531"/>
          <a:ext cx="853162" cy="59721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Go</a:t>
          </a:r>
        </a:p>
      </dsp:txBody>
      <dsp:txXfrm rot="-5400000">
        <a:off x="1" y="300164"/>
        <a:ext cx="597213" cy="255949"/>
      </dsp:txXfrm>
    </dsp:sp>
    <dsp:sp modelId="{458B7325-053C-4BB3-91C4-40438836CEE6}">
      <dsp:nvSpPr>
        <dsp:cNvPr id="0" name=""/>
        <dsp:cNvSpPr/>
      </dsp:nvSpPr>
      <dsp:spPr>
        <a:xfrm rot="5400000">
          <a:off x="5050529" y="-4451758"/>
          <a:ext cx="554555" cy="94611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/>
            <a:t>Go to the </a:t>
          </a:r>
          <a:r>
            <a:rPr lang="en-US" sz="1700" kern="1200" err="1"/>
            <a:t>Légifrance</a:t>
          </a:r>
          <a:r>
            <a:rPr lang="en-US" sz="1700" kern="1200"/>
            <a:t> website.</a:t>
          </a:r>
        </a:p>
      </dsp:txBody>
      <dsp:txXfrm rot="-5400000">
        <a:off x="597214" y="28628"/>
        <a:ext cx="9434115" cy="500413"/>
      </dsp:txXfrm>
    </dsp:sp>
    <dsp:sp modelId="{47216EAA-8653-4AD6-ACD3-D58C15A83333}">
      <dsp:nvSpPr>
        <dsp:cNvPr id="0" name=""/>
        <dsp:cNvSpPr/>
      </dsp:nvSpPr>
      <dsp:spPr>
        <a:xfrm rot="5400000">
          <a:off x="-127974" y="861982"/>
          <a:ext cx="853162" cy="597213"/>
        </a:xfrm>
        <a:prstGeom prst="chevron">
          <a:avLst/>
        </a:prstGeom>
        <a:solidFill>
          <a:schemeClr val="accent2">
            <a:hueOff val="704463"/>
            <a:satOff val="-5041"/>
            <a:lumOff val="-294"/>
            <a:alphaOff val="0"/>
          </a:schemeClr>
        </a:solidFill>
        <a:ln w="15875" cap="flat" cmpd="sng" algn="ctr">
          <a:solidFill>
            <a:schemeClr val="accent2">
              <a:hueOff val="704463"/>
              <a:satOff val="-5041"/>
              <a:lumOff val="-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Launch</a:t>
          </a:r>
        </a:p>
      </dsp:txBody>
      <dsp:txXfrm rot="-5400000">
        <a:off x="1" y="1032615"/>
        <a:ext cx="597213" cy="255949"/>
      </dsp:txXfrm>
    </dsp:sp>
    <dsp:sp modelId="{C6B8FD42-A83F-4D05-9840-CB7372816261}">
      <dsp:nvSpPr>
        <dsp:cNvPr id="0" name=""/>
        <dsp:cNvSpPr/>
      </dsp:nvSpPr>
      <dsp:spPr>
        <a:xfrm rot="5400000">
          <a:off x="5050529" y="-3719307"/>
          <a:ext cx="554555" cy="94611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704463"/>
              <a:satOff val="-5041"/>
              <a:lumOff val="-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/>
            <a:t>Launch a search for all judgments rendered under the provision of Article 149 of the Code of Criminal Procedure.</a:t>
          </a:r>
        </a:p>
      </dsp:txBody>
      <dsp:txXfrm rot="-5400000">
        <a:off x="597214" y="761079"/>
        <a:ext cx="9434115" cy="500413"/>
      </dsp:txXfrm>
    </dsp:sp>
    <dsp:sp modelId="{AB3E017C-B22E-4FFE-BC23-04CCC01D5098}">
      <dsp:nvSpPr>
        <dsp:cNvPr id="0" name=""/>
        <dsp:cNvSpPr/>
      </dsp:nvSpPr>
      <dsp:spPr>
        <a:xfrm rot="5400000">
          <a:off x="-127974" y="1594433"/>
          <a:ext cx="853162" cy="597213"/>
        </a:xfrm>
        <a:prstGeom prst="chevron">
          <a:avLst/>
        </a:prstGeom>
        <a:solidFill>
          <a:schemeClr val="accent2">
            <a:hueOff val="1408927"/>
            <a:satOff val="-10081"/>
            <a:lumOff val="-589"/>
            <a:alphaOff val="0"/>
          </a:schemeClr>
        </a:solidFill>
        <a:ln w="15875" cap="flat" cmpd="sng" algn="ctr">
          <a:solidFill>
            <a:schemeClr val="accent2">
              <a:hueOff val="1408927"/>
              <a:satOff val="-10081"/>
              <a:lumOff val="-5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Extract</a:t>
          </a:r>
        </a:p>
      </dsp:txBody>
      <dsp:txXfrm rot="-5400000">
        <a:off x="1" y="1765066"/>
        <a:ext cx="597213" cy="255949"/>
      </dsp:txXfrm>
    </dsp:sp>
    <dsp:sp modelId="{09130637-F583-4C21-A82A-08FDF64029F7}">
      <dsp:nvSpPr>
        <dsp:cNvPr id="0" name=""/>
        <dsp:cNvSpPr/>
      </dsp:nvSpPr>
      <dsp:spPr>
        <a:xfrm rot="5400000">
          <a:off x="5050529" y="-2986856"/>
          <a:ext cx="554555" cy="94611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1408927"/>
              <a:satOff val="-10081"/>
              <a:lumOff val="-5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/>
            <a:t>Extract the URLs of the judgments found during the search.</a:t>
          </a:r>
        </a:p>
      </dsp:txBody>
      <dsp:txXfrm rot="-5400000">
        <a:off x="597214" y="1493530"/>
        <a:ext cx="9434115" cy="500413"/>
      </dsp:txXfrm>
    </dsp:sp>
    <dsp:sp modelId="{D84C57C6-9A84-4EA7-AA36-BF3C8EBCC775}">
      <dsp:nvSpPr>
        <dsp:cNvPr id="0" name=""/>
        <dsp:cNvSpPr/>
      </dsp:nvSpPr>
      <dsp:spPr>
        <a:xfrm rot="5400000">
          <a:off x="-127974" y="2326884"/>
          <a:ext cx="853162" cy="597213"/>
        </a:xfrm>
        <a:prstGeom prst="chevron">
          <a:avLst/>
        </a:prstGeom>
        <a:solidFill>
          <a:schemeClr val="accent2">
            <a:hueOff val="2113390"/>
            <a:satOff val="-15122"/>
            <a:lumOff val="-883"/>
            <a:alphaOff val="0"/>
          </a:schemeClr>
        </a:solidFill>
        <a:ln w="15875" cap="flat" cmpd="sng" algn="ctr">
          <a:solidFill>
            <a:schemeClr val="accent2">
              <a:hueOff val="2113390"/>
              <a:satOff val="-15122"/>
              <a:lumOff val="-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Confirm</a:t>
          </a:r>
        </a:p>
      </dsp:txBody>
      <dsp:txXfrm rot="-5400000">
        <a:off x="1" y="2497517"/>
        <a:ext cx="597213" cy="255949"/>
      </dsp:txXfrm>
    </dsp:sp>
    <dsp:sp modelId="{9BC1A46F-6CB5-4583-A4B5-FA7F8EA106E0}">
      <dsp:nvSpPr>
        <dsp:cNvPr id="0" name=""/>
        <dsp:cNvSpPr/>
      </dsp:nvSpPr>
      <dsp:spPr>
        <a:xfrm rot="5400000">
          <a:off x="5050529" y="-2254405"/>
          <a:ext cx="554555" cy="94611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2113390"/>
              <a:satOff val="-15122"/>
              <a:lumOff val="-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/>
            <a:t>Confirm that </a:t>
          </a:r>
          <a:r>
            <a:rPr lang="en-US" sz="1700" kern="1200">
              <a:latin typeface="Calibri Light" panose="020F0302020204030204"/>
            </a:rPr>
            <a:t>373 judgments </a:t>
          </a:r>
          <a:r>
            <a:rPr lang="en-US" sz="1700" kern="1200"/>
            <a:t>were extracted.</a:t>
          </a:r>
        </a:p>
      </dsp:txBody>
      <dsp:txXfrm rot="-5400000">
        <a:off x="597214" y="2225981"/>
        <a:ext cx="9434115" cy="500413"/>
      </dsp:txXfrm>
    </dsp:sp>
    <dsp:sp modelId="{22442B6B-F68E-44B7-9B5D-FACDFABE959A}">
      <dsp:nvSpPr>
        <dsp:cNvPr id="0" name=""/>
        <dsp:cNvSpPr/>
      </dsp:nvSpPr>
      <dsp:spPr>
        <a:xfrm rot="5400000">
          <a:off x="-127974" y="3059335"/>
          <a:ext cx="853162" cy="597213"/>
        </a:xfrm>
        <a:prstGeom prst="chevron">
          <a:avLst/>
        </a:prstGeom>
        <a:solidFill>
          <a:schemeClr val="accent2">
            <a:hueOff val="2817853"/>
            <a:satOff val="-20162"/>
            <a:lumOff val="-1177"/>
            <a:alphaOff val="0"/>
          </a:schemeClr>
        </a:solidFill>
        <a:ln w="15875" cap="flat" cmpd="sng" algn="ctr">
          <a:solidFill>
            <a:schemeClr val="accent2">
              <a:hueOff val="2817853"/>
              <a:satOff val="-20162"/>
              <a:lumOff val="-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Use</a:t>
          </a:r>
        </a:p>
      </dsp:txBody>
      <dsp:txXfrm rot="-5400000">
        <a:off x="1" y="3229968"/>
        <a:ext cx="597213" cy="255949"/>
      </dsp:txXfrm>
    </dsp:sp>
    <dsp:sp modelId="{D4EA90FC-194A-48D2-B8B8-50379917F9AA}">
      <dsp:nvSpPr>
        <dsp:cNvPr id="0" name=""/>
        <dsp:cNvSpPr/>
      </dsp:nvSpPr>
      <dsp:spPr>
        <a:xfrm rot="5400000">
          <a:off x="5050529" y="-1521954"/>
          <a:ext cx="554555" cy="94611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2817853"/>
              <a:satOff val="-20162"/>
              <a:lumOff val="-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/>
            <a:t>Use the extracted URLs to perform further actions as needed, such as scraping the </a:t>
          </a:r>
          <a:r>
            <a:rPr lang="en-US" sz="1700" kern="1200">
              <a:latin typeface="Calibri Light" panose="020F0302020204030204"/>
            </a:rPr>
            <a:t>judgments </a:t>
          </a:r>
          <a:r>
            <a:rPr lang="en-US" sz="1700" kern="1200"/>
            <a:t>individually and extracting relevant data using regex.</a:t>
          </a:r>
          <a:endParaRPr lang="en-US" sz="1700" kern="1200">
            <a:latin typeface="Calibri Light" panose="020F0302020204030204"/>
          </a:endParaRPr>
        </a:p>
      </dsp:txBody>
      <dsp:txXfrm rot="-5400000">
        <a:off x="597214" y="2958432"/>
        <a:ext cx="9434115" cy="5004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DB014-6B50-4970-BF3E-DE951E950CE8}">
      <dsp:nvSpPr>
        <dsp:cNvPr id="0" name=""/>
        <dsp:cNvSpPr/>
      </dsp:nvSpPr>
      <dsp:spPr>
        <a:xfrm>
          <a:off x="0" y="918110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37F59-3F8F-4204-BAD9-1F449FF8FB43}">
      <dsp:nvSpPr>
        <dsp:cNvPr id="0" name=""/>
        <dsp:cNvSpPr/>
      </dsp:nvSpPr>
      <dsp:spPr>
        <a:xfrm>
          <a:off x="512729" y="1299479"/>
          <a:ext cx="932235" cy="93223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E92D0-B234-4501-8655-AB1B905FFE8E}">
      <dsp:nvSpPr>
        <dsp:cNvPr id="0" name=""/>
        <dsp:cNvSpPr/>
      </dsp:nvSpPr>
      <dsp:spPr>
        <a:xfrm>
          <a:off x="1957694" y="918110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lvl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>
              <a:latin typeface="Calibri Light" panose="020F0302020204030204"/>
            </a:rPr>
            <a:t>205 </a:t>
          </a:r>
          <a:r>
            <a:rPr lang="fr-FR" sz="2500" kern="1200" dirty="0" err="1">
              <a:latin typeface="Calibri Light" panose="020F0302020204030204"/>
            </a:rPr>
            <a:t>decisions</a:t>
          </a:r>
          <a:r>
            <a:rPr lang="fr-FR" sz="2500" kern="1200" dirty="0"/>
            <a:t> </a:t>
          </a:r>
          <a:r>
            <a:rPr lang="fr-FR" sz="2500" kern="1200" dirty="0" err="1"/>
            <a:t>granted</a:t>
          </a:r>
          <a:r>
            <a:rPr lang="fr-FR" sz="2500" kern="1200" dirty="0"/>
            <a:t> more </a:t>
          </a:r>
          <a:r>
            <a:rPr lang="fr-FR" sz="2500" kern="1200" dirty="0" err="1"/>
            <a:t>than</a:t>
          </a:r>
          <a:r>
            <a:rPr lang="fr-FR" sz="2500" kern="1200" dirty="0"/>
            <a:t> 0 euros</a:t>
          </a:r>
          <a:endParaRPr lang="en-US" sz="2500" kern="1200" dirty="0"/>
        </a:p>
      </dsp:txBody>
      <dsp:txXfrm>
        <a:off x="1957694" y="918110"/>
        <a:ext cx="4839980" cy="1694973"/>
      </dsp:txXfrm>
    </dsp:sp>
    <dsp:sp modelId="{C255079D-03C5-4C01-A317-2DB9A4E1764C}">
      <dsp:nvSpPr>
        <dsp:cNvPr id="0" name=""/>
        <dsp:cNvSpPr/>
      </dsp:nvSpPr>
      <dsp:spPr>
        <a:xfrm>
          <a:off x="0" y="3036827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762A6-B893-48B8-80F1-BA2FD3AF45B0}">
      <dsp:nvSpPr>
        <dsp:cNvPr id="0" name=""/>
        <dsp:cNvSpPr/>
      </dsp:nvSpPr>
      <dsp:spPr>
        <a:xfrm>
          <a:off x="512729" y="3418196"/>
          <a:ext cx="932235" cy="932235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F7344-3F7A-476D-B938-2DDA0EB2C0AF}">
      <dsp:nvSpPr>
        <dsp:cNvPr id="0" name=""/>
        <dsp:cNvSpPr/>
      </dsp:nvSpPr>
      <dsp:spPr>
        <a:xfrm>
          <a:off x="1957694" y="3036827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>
              <a:latin typeface="Calibri Light" panose="020F0302020204030204"/>
            </a:rPr>
            <a:t>171</a:t>
          </a:r>
          <a:r>
            <a:rPr lang="fr-FR" sz="2500" kern="1200" dirty="0"/>
            <a:t> </a:t>
          </a:r>
          <a:r>
            <a:rPr lang="fr-FR" sz="2500" kern="1200" dirty="0" err="1"/>
            <a:t>decisions</a:t>
          </a:r>
          <a:r>
            <a:rPr lang="fr-FR" sz="2500" kern="1200" dirty="0"/>
            <a:t> </a:t>
          </a:r>
          <a:r>
            <a:rPr lang="fr-FR" sz="2500" kern="1200" dirty="0" err="1"/>
            <a:t>refused</a:t>
          </a:r>
          <a:r>
            <a:rPr lang="fr-FR" sz="2500" kern="1200" dirty="0"/>
            <a:t> to </a:t>
          </a:r>
          <a:r>
            <a:rPr lang="fr-FR" sz="2500" kern="1200" dirty="0" err="1"/>
            <a:t>grant</a:t>
          </a:r>
          <a:r>
            <a:rPr lang="fr-FR" sz="2500" kern="1200" dirty="0"/>
            <a:t> an </a:t>
          </a:r>
          <a:r>
            <a:rPr lang="fr-FR" sz="2500" kern="1200" dirty="0" err="1"/>
            <a:t>amount</a:t>
          </a:r>
          <a:r>
            <a:rPr lang="fr-FR" sz="2500" kern="1200" dirty="0"/>
            <a:t> </a:t>
          </a:r>
          <a:r>
            <a:rPr lang="fr-FR" sz="2500" kern="1200" dirty="0" err="1"/>
            <a:t>pursuant</a:t>
          </a:r>
          <a:r>
            <a:rPr lang="fr-FR" sz="2500" kern="1200" dirty="0"/>
            <a:t> to Article 149</a:t>
          </a:r>
          <a:endParaRPr lang="en-US" sz="2500" kern="1200" dirty="0"/>
        </a:p>
      </dsp:txBody>
      <dsp:txXfrm>
        <a:off x="1957694" y="3036827"/>
        <a:ext cx="4839980" cy="16949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2796AC-A844-4E64-98F1-0EA99F501661}">
      <dsp:nvSpPr>
        <dsp:cNvPr id="0" name=""/>
        <dsp:cNvSpPr/>
      </dsp:nvSpPr>
      <dsp:spPr>
        <a:xfrm>
          <a:off x="0" y="689"/>
          <a:ext cx="67976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249331-5580-4CFB-91C7-6EA89CA735FD}">
      <dsp:nvSpPr>
        <dsp:cNvPr id="0" name=""/>
        <dsp:cNvSpPr/>
      </dsp:nvSpPr>
      <dsp:spPr>
        <a:xfrm>
          <a:off x="0" y="689"/>
          <a:ext cx="6797675" cy="80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/>
            <a:t>Lack of uniformity in court decisions</a:t>
          </a:r>
          <a:endParaRPr lang="en-US" sz="1800" kern="1200"/>
        </a:p>
      </dsp:txBody>
      <dsp:txXfrm>
        <a:off x="0" y="689"/>
        <a:ext cx="6797675" cy="806933"/>
      </dsp:txXfrm>
    </dsp:sp>
    <dsp:sp modelId="{1375943F-0953-4320-98E4-35597AFB94B2}">
      <dsp:nvSpPr>
        <dsp:cNvPr id="0" name=""/>
        <dsp:cNvSpPr/>
      </dsp:nvSpPr>
      <dsp:spPr>
        <a:xfrm>
          <a:off x="0" y="807622"/>
          <a:ext cx="6797675" cy="0"/>
        </a:xfrm>
        <a:prstGeom prst="line">
          <a:avLst/>
        </a:prstGeom>
        <a:gradFill rotWithShape="0">
          <a:gsLst>
            <a:gs pos="0">
              <a:schemeClr val="accent2">
                <a:hueOff val="469642"/>
                <a:satOff val="-3360"/>
                <a:lumOff val="-196"/>
                <a:alphaOff val="0"/>
                <a:shade val="85000"/>
                <a:satMod val="130000"/>
              </a:schemeClr>
            </a:gs>
            <a:gs pos="34000">
              <a:schemeClr val="accent2">
                <a:hueOff val="469642"/>
                <a:satOff val="-3360"/>
                <a:lumOff val="-196"/>
                <a:alphaOff val="0"/>
                <a:shade val="87000"/>
                <a:satMod val="125000"/>
              </a:schemeClr>
            </a:gs>
            <a:gs pos="70000">
              <a:schemeClr val="accent2">
                <a:hueOff val="469642"/>
                <a:satOff val="-3360"/>
                <a:lumOff val="-19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469642"/>
                <a:satOff val="-3360"/>
                <a:lumOff val="-19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469642"/>
              <a:satOff val="-3360"/>
              <a:lumOff val="-196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B8B13B-B870-49A8-99B7-F2F013150DAB}">
      <dsp:nvSpPr>
        <dsp:cNvPr id="0" name=""/>
        <dsp:cNvSpPr/>
      </dsp:nvSpPr>
      <dsp:spPr>
        <a:xfrm>
          <a:off x="0" y="807622"/>
          <a:ext cx="6797675" cy="80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/>
            <a:t>Considering a larger number of rulings</a:t>
          </a:r>
          <a:endParaRPr lang="en-US" sz="1800" kern="1200"/>
        </a:p>
      </dsp:txBody>
      <dsp:txXfrm>
        <a:off x="0" y="807622"/>
        <a:ext cx="6797675" cy="806933"/>
      </dsp:txXfrm>
    </dsp:sp>
    <dsp:sp modelId="{A4AB4450-79FE-42F1-8F87-7ED435D8CCDE}">
      <dsp:nvSpPr>
        <dsp:cNvPr id="0" name=""/>
        <dsp:cNvSpPr/>
      </dsp:nvSpPr>
      <dsp:spPr>
        <a:xfrm>
          <a:off x="0" y="1614556"/>
          <a:ext cx="6797675" cy="0"/>
        </a:xfrm>
        <a:prstGeom prst="line">
          <a:avLst/>
        </a:prstGeom>
        <a:gradFill rotWithShape="0">
          <a:gsLst>
            <a:gs pos="0">
              <a:schemeClr val="accent2">
                <a:hueOff val="939284"/>
                <a:satOff val="-6721"/>
                <a:lumOff val="-392"/>
                <a:alphaOff val="0"/>
                <a:shade val="85000"/>
                <a:satMod val="130000"/>
              </a:schemeClr>
            </a:gs>
            <a:gs pos="34000">
              <a:schemeClr val="accent2">
                <a:hueOff val="939284"/>
                <a:satOff val="-6721"/>
                <a:lumOff val="-392"/>
                <a:alphaOff val="0"/>
                <a:shade val="87000"/>
                <a:satMod val="125000"/>
              </a:schemeClr>
            </a:gs>
            <a:gs pos="70000">
              <a:schemeClr val="accent2">
                <a:hueOff val="939284"/>
                <a:satOff val="-6721"/>
                <a:lumOff val="-39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939284"/>
                <a:satOff val="-6721"/>
                <a:lumOff val="-39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939284"/>
              <a:satOff val="-6721"/>
              <a:lumOff val="-392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063527-1ACF-4DAC-B6C9-2B55564AEDC7}">
      <dsp:nvSpPr>
        <dsp:cNvPr id="0" name=""/>
        <dsp:cNvSpPr/>
      </dsp:nvSpPr>
      <dsp:spPr>
        <a:xfrm>
          <a:off x="0" y="1614556"/>
          <a:ext cx="6797675" cy="80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/>
            <a:t>Associating granted amounts with specific requests</a:t>
          </a:r>
          <a:endParaRPr lang="en-US" sz="1800" kern="1200"/>
        </a:p>
      </dsp:txBody>
      <dsp:txXfrm>
        <a:off x="0" y="1614556"/>
        <a:ext cx="6797675" cy="806933"/>
      </dsp:txXfrm>
    </dsp:sp>
    <dsp:sp modelId="{58ABA03C-4FE9-4C36-B07A-4117E08150BA}">
      <dsp:nvSpPr>
        <dsp:cNvPr id="0" name=""/>
        <dsp:cNvSpPr/>
      </dsp:nvSpPr>
      <dsp:spPr>
        <a:xfrm>
          <a:off x="0" y="2421489"/>
          <a:ext cx="6797675" cy="0"/>
        </a:xfrm>
        <a:prstGeom prst="line">
          <a:avLst/>
        </a:prstGeom>
        <a:gradFill rotWithShape="0">
          <a:gsLst>
            <a:gs pos="0">
              <a:schemeClr val="accent2">
                <a:hueOff val="1408927"/>
                <a:satOff val="-10081"/>
                <a:lumOff val="-589"/>
                <a:alphaOff val="0"/>
                <a:shade val="85000"/>
                <a:satMod val="130000"/>
              </a:schemeClr>
            </a:gs>
            <a:gs pos="34000">
              <a:schemeClr val="accent2">
                <a:hueOff val="1408927"/>
                <a:satOff val="-10081"/>
                <a:lumOff val="-589"/>
                <a:alphaOff val="0"/>
                <a:shade val="87000"/>
                <a:satMod val="125000"/>
              </a:schemeClr>
            </a:gs>
            <a:gs pos="70000">
              <a:schemeClr val="accent2">
                <a:hueOff val="1408927"/>
                <a:satOff val="-10081"/>
                <a:lumOff val="-58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1408927"/>
                <a:satOff val="-10081"/>
                <a:lumOff val="-58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1408927"/>
              <a:satOff val="-10081"/>
              <a:lumOff val="-589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7ABE6C-FE0F-4505-8247-C4B128A4EE37}">
      <dsp:nvSpPr>
        <dsp:cNvPr id="0" name=""/>
        <dsp:cNvSpPr/>
      </dsp:nvSpPr>
      <dsp:spPr>
        <a:xfrm>
          <a:off x="0" y="2421489"/>
          <a:ext cx="6797675" cy="80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/>
            <a:t>Extending the analysis to other legal fields</a:t>
          </a:r>
          <a:endParaRPr lang="en-US" sz="1800" kern="1200"/>
        </a:p>
      </dsp:txBody>
      <dsp:txXfrm>
        <a:off x="0" y="2421489"/>
        <a:ext cx="6797675" cy="806933"/>
      </dsp:txXfrm>
    </dsp:sp>
    <dsp:sp modelId="{C42DC186-3CD6-46A3-B36E-65E8A967B74A}">
      <dsp:nvSpPr>
        <dsp:cNvPr id="0" name=""/>
        <dsp:cNvSpPr/>
      </dsp:nvSpPr>
      <dsp:spPr>
        <a:xfrm>
          <a:off x="0" y="3228422"/>
          <a:ext cx="6797675" cy="0"/>
        </a:xfrm>
        <a:prstGeom prst="line">
          <a:avLst/>
        </a:prstGeom>
        <a:gradFill rotWithShape="0">
          <a:gsLst>
            <a:gs pos="0">
              <a:schemeClr val="accent2">
                <a:hueOff val="1878569"/>
                <a:satOff val="-13441"/>
                <a:lumOff val="-785"/>
                <a:alphaOff val="0"/>
                <a:shade val="85000"/>
                <a:satMod val="130000"/>
              </a:schemeClr>
            </a:gs>
            <a:gs pos="34000">
              <a:schemeClr val="accent2">
                <a:hueOff val="1878569"/>
                <a:satOff val="-13441"/>
                <a:lumOff val="-785"/>
                <a:alphaOff val="0"/>
                <a:shade val="87000"/>
                <a:satMod val="125000"/>
              </a:schemeClr>
            </a:gs>
            <a:gs pos="70000">
              <a:schemeClr val="accent2">
                <a:hueOff val="1878569"/>
                <a:satOff val="-13441"/>
                <a:lumOff val="-78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1878569"/>
                <a:satOff val="-13441"/>
                <a:lumOff val="-78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1878569"/>
              <a:satOff val="-13441"/>
              <a:lumOff val="-785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C74CD4-3320-491F-AC2A-766F802B1C44}">
      <dsp:nvSpPr>
        <dsp:cNvPr id="0" name=""/>
        <dsp:cNvSpPr/>
      </dsp:nvSpPr>
      <dsp:spPr>
        <a:xfrm>
          <a:off x="0" y="3228422"/>
          <a:ext cx="6797675" cy="80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/>
            <a:t>Our study covered all courts, including the Court of Cassation, although this court only judges in law.</a:t>
          </a:r>
          <a:endParaRPr lang="en-US" sz="1800" kern="1200"/>
        </a:p>
      </dsp:txBody>
      <dsp:txXfrm>
        <a:off x="0" y="3228422"/>
        <a:ext cx="6797675" cy="806933"/>
      </dsp:txXfrm>
    </dsp:sp>
    <dsp:sp modelId="{2B7CF29C-6DCF-47F3-AE5F-D2C2DBC2F95D}">
      <dsp:nvSpPr>
        <dsp:cNvPr id="0" name=""/>
        <dsp:cNvSpPr/>
      </dsp:nvSpPr>
      <dsp:spPr>
        <a:xfrm>
          <a:off x="0" y="4035355"/>
          <a:ext cx="6797675" cy="0"/>
        </a:xfrm>
        <a:prstGeom prst="line">
          <a:avLst/>
        </a:prstGeom>
        <a:gradFill rotWithShape="0">
          <a:gsLst>
            <a:gs pos="0">
              <a:schemeClr val="accent2">
                <a:hueOff val="2348211"/>
                <a:satOff val="-16802"/>
                <a:lumOff val="-981"/>
                <a:alphaOff val="0"/>
                <a:shade val="85000"/>
                <a:satMod val="130000"/>
              </a:schemeClr>
            </a:gs>
            <a:gs pos="34000">
              <a:schemeClr val="accent2">
                <a:hueOff val="2348211"/>
                <a:satOff val="-16802"/>
                <a:lumOff val="-981"/>
                <a:alphaOff val="0"/>
                <a:shade val="87000"/>
                <a:satMod val="125000"/>
              </a:schemeClr>
            </a:gs>
            <a:gs pos="70000">
              <a:schemeClr val="accent2">
                <a:hueOff val="2348211"/>
                <a:satOff val="-16802"/>
                <a:lumOff val="-981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2348211"/>
                <a:satOff val="-16802"/>
                <a:lumOff val="-981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2348211"/>
              <a:satOff val="-16802"/>
              <a:lumOff val="-981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ABD14C-F4E6-48B3-ADCE-FAE04D8D9EA8}">
      <dsp:nvSpPr>
        <dsp:cNvPr id="0" name=""/>
        <dsp:cNvSpPr/>
      </dsp:nvSpPr>
      <dsp:spPr>
        <a:xfrm>
          <a:off x="0" y="4035355"/>
          <a:ext cx="6797675" cy="80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/>
            <a:t>We could have limited the scope to the courts of appeal or even the most important courts of appeal in France.</a:t>
          </a:r>
          <a:endParaRPr lang="en-US" sz="1800" kern="1200"/>
        </a:p>
      </dsp:txBody>
      <dsp:txXfrm>
        <a:off x="0" y="4035355"/>
        <a:ext cx="6797675" cy="806933"/>
      </dsp:txXfrm>
    </dsp:sp>
    <dsp:sp modelId="{71144106-4849-4DBA-9E4C-BAD791B5699E}">
      <dsp:nvSpPr>
        <dsp:cNvPr id="0" name=""/>
        <dsp:cNvSpPr/>
      </dsp:nvSpPr>
      <dsp:spPr>
        <a:xfrm>
          <a:off x="0" y="4842289"/>
          <a:ext cx="6797675" cy="0"/>
        </a:xfrm>
        <a:prstGeom prst="line">
          <a:avLst/>
        </a:prstGeom>
        <a:gradFill rotWithShape="0">
          <a:gsLst>
            <a:gs pos="0">
              <a:schemeClr val="accent2">
                <a:hueOff val="2817853"/>
                <a:satOff val="-20162"/>
                <a:lumOff val="-1177"/>
                <a:alphaOff val="0"/>
                <a:shade val="85000"/>
                <a:satMod val="130000"/>
              </a:schemeClr>
            </a:gs>
            <a:gs pos="34000">
              <a:schemeClr val="accent2">
                <a:hueOff val="2817853"/>
                <a:satOff val="-20162"/>
                <a:lumOff val="-1177"/>
                <a:alphaOff val="0"/>
                <a:shade val="87000"/>
                <a:satMod val="125000"/>
              </a:schemeClr>
            </a:gs>
            <a:gs pos="70000">
              <a:schemeClr val="accent2">
                <a:hueOff val="2817853"/>
                <a:satOff val="-20162"/>
                <a:lumOff val="-1177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2817853"/>
                <a:satOff val="-20162"/>
                <a:lumOff val="-1177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2817853"/>
              <a:satOff val="-20162"/>
              <a:lumOff val="-1177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5DC656-FECB-42A9-B6AB-AD696E88E098}">
      <dsp:nvSpPr>
        <dsp:cNvPr id="0" name=""/>
        <dsp:cNvSpPr/>
      </dsp:nvSpPr>
      <dsp:spPr>
        <a:xfrm>
          <a:off x="0" y="4842289"/>
          <a:ext cx="6797675" cy="80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/>
            <a:t>Utilizing the normal distribution to estimate the 95% range of awarded amounts (within +/- 2 standard deviations from the mean)</a:t>
          </a:r>
          <a:endParaRPr lang="en-US" sz="1800" kern="1200"/>
        </a:p>
      </dsp:txBody>
      <dsp:txXfrm>
        <a:off x="0" y="4842289"/>
        <a:ext cx="6797675" cy="806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4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21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9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7DE-61AE-4BC6-A87E-9454F8FD646E}" type="datetimeFigureOut">
              <a:rPr lang="en-US" dirty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91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5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9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02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25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3/26/2023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1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3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9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9533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42">
            <a:extLst>
              <a:ext uri="{FF2B5EF4-FFF2-40B4-BE49-F238E27FC236}">
                <a16:creationId xmlns="" xmlns:a16="http://schemas.microsoft.com/office/drawing/2014/main" id="{3864DA03-CB14-46C9-AE1C-5F597A70C5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" name="Rectangle 44">
            <a:extLst>
              <a:ext uri="{FF2B5EF4-FFF2-40B4-BE49-F238E27FC236}">
                <a16:creationId xmlns="" xmlns:a16="http://schemas.microsoft.com/office/drawing/2014/main" id="{6BF32651-199F-426F-A04B-736F42D19D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7" name="Straight Connector 46">
            <a:extLst>
              <a:ext uri="{FF2B5EF4-FFF2-40B4-BE49-F238E27FC236}">
                <a16:creationId xmlns="" xmlns:a16="http://schemas.microsoft.com/office/drawing/2014/main" id="{160BB902-C972-43E8-A1C9-15E2867A06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">
            <a:extLst>
              <a:ext uri="{FF2B5EF4-FFF2-40B4-BE49-F238E27FC236}">
                <a16:creationId xmlns="" xmlns:a16="http://schemas.microsoft.com/office/drawing/2014/main" id="{7EF38D29-377C-D803-F8F9-73CFBBBE73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811" b="119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98" name="Straight Connector 48">
            <a:extLst>
              <a:ext uri="{FF2B5EF4-FFF2-40B4-BE49-F238E27FC236}">
                <a16:creationId xmlns="" xmlns:a16="http://schemas.microsoft.com/office/drawing/2014/main" id="{D234663B-5BFF-482A-865A-27F31AF098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Amounts awarded under Article 149 of the French Code of Criminal Procedure in relation to wrongful detention. 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97280" y="1845734"/>
            <a:ext cx="10058400" cy="4023360"/>
          </a:xfrm>
        </p:spPr>
        <p:txBody>
          <a:bodyPr vert="horz" lIns="0" tIns="45720" rIns="0" bIns="45720" rtlCol="0">
            <a:normAutofit/>
          </a:bodyPr>
          <a:lstStyle/>
          <a:p>
            <a:pPr indent="-228600"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Lina Benahmed</a:t>
            </a: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Maxime Célérier-Davril</a:t>
            </a: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Pierre-Marie Fusz</a:t>
            </a: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Anaëlle Trébulle</a:t>
            </a:r>
          </a:p>
        </p:txBody>
      </p:sp>
      <p:sp>
        <p:nvSpPr>
          <p:cNvPr id="99" name="Rectangle 50">
            <a:extLst>
              <a:ext uri="{FF2B5EF4-FFF2-40B4-BE49-F238E27FC236}">
                <a16:creationId xmlns="" xmlns:a16="http://schemas.microsoft.com/office/drawing/2014/main" id="{14B68BB4-E55B-4DC8-825B-0A792D33AF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" name="Rectangle 52">
            <a:extLst>
              <a:ext uri="{FF2B5EF4-FFF2-40B4-BE49-F238E27FC236}">
                <a16:creationId xmlns="" xmlns:a16="http://schemas.microsoft.com/office/drawing/2014/main" id="{D876438C-C6C1-4170-95B8-E2CA818079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22C19B7C-652E-1D2C-5EDF-F3217A45D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fr-FR" sz="3600" err="1">
                <a:solidFill>
                  <a:srgbClr val="FFFFFF"/>
                </a:solidFill>
                <a:cs typeface="Calibri Light"/>
              </a:rPr>
              <a:t>Scraping</a:t>
            </a:r>
            <a:r>
              <a:rPr lang="fr-FR" sz="3600">
                <a:solidFill>
                  <a:srgbClr val="FFFFFF"/>
                </a:solidFill>
                <a:cs typeface="Calibri Light"/>
              </a:rPr>
              <a:t> process</a:t>
            </a:r>
            <a:endParaRPr lang="fr-FR" sz="36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54B3F04-9EAC-45C0-B3CE-0387EEA10A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6CB05F46-0AE6-20C3-3249-71BD0193E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7" t="10496" r="41400" b="27697"/>
          <a:stretch/>
        </p:blipFill>
        <p:spPr>
          <a:xfrm>
            <a:off x="4093441" y="436754"/>
            <a:ext cx="8096878" cy="597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8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5">
            <a:extLst>
              <a:ext uri="{FF2B5EF4-FFF2-40B4-BE49-F238E27FC236}">
                <a16:creationId xmlns="" xmlns:a16="http://schemas.microsoft.com/office/drawing/2014/main" id="{CB4090AE-2658-40B8-AA5A-4F7ABC2D3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7">
            <a:extLst>
              <a:ext uri="{FF2B5EF4-FFF2-40B4-BE49-F238E27FC236}">
                <a16:creationId xmlns="" xmlns:a16="http://schemas.microsoft.com/office/drawing/2014/main" id="{E07DB9D2-3F69-45D8-8D78-46B02C20BA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re 1">
            <a:extLst>
              <a:ext uri="{FF2B5EF4-FFF2-40B4-BE49-F238E27FC236}">
                <a16:creationId xmlns="" xmlns:a16="http://schemas.microsoft.com/office/drawing/2014/main" id="{981F92DA-D411-3641-996E-2345CC3A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Scraping Process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="" xmlns:a16="http://schemas.microsoft.com/office/drawing/2014/main" id="{2C461F33-D6F7-E2EE-4AC5-FAD0E80D0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5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 : Create the final dictionary and start the scraping process by getting the title</a:t>
            </a:r>
          </a:p>
        </p:txBody>
      </p:sp>
      <p:sp>
        <p:nvSpPr>
          <p:cNvPr id="43" name="Rectangle 29">
            <a:extLst>
              <a:ext uri="{FF2B5EF4-FFF2-40B4-BE49-F238E27FC236}">
                <a16:creationId xmlns="" xmlns:a16="http://schemas.microsoft.com/office/drawing/2014/main" id="{B94B65B7-81C5-4EDF-A98F-E692B46BBB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6B906678-C09C-2A51-710A-D98016FC0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21" b="1"/>
          <a:stretch/>
        </p:blipFill>
        <p:spPr>
          <a:xfrm>
            <a:off x="4166923" y="1524694"/>
            <a:ext cx="7933893" cy="353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92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2">
            <a:extLst>
              <a:ext uri="{FF2B5EF4-FFF2-40B4-BE49-F238E27FC236}">
                <a16:creationId xmlns="" xmlns:a16="http://schemas.microsoft.com/office/drawing/2014/main" id="{CB4090AE-2658-40B8-AA5A-4F7ABC2D3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4">
            <a:extLst>
              <a:ext uri="{FF2B5EF4-FFF2-40B4-BE49-F238E27FC236}">
                <a16:creationId xmlns="" xmlns:a16="http://schemas.microsoft.com/office/drawing/2014/main" id="{E07DB9D2-3F69-45D8-8D78-46B02C20BA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27310BBD-587D-C093-53DF-7B5C7DA4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fr-FR" sz="3600">
                <a:solidFill>
                  <a:srgbClr val="FFFFFF"/>
                </a:solidFill>
              </a:rPr>
              <a:t>Scraping Process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B5A72EE2-395E-2DE8-5227-6945062BB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500">
                <a:solidFill>
                  <a:srgbClr val="FFFFFF"/>
                </a:solidFill>
              </a:rPr>
              <a:t>2 : Fetch the date and cut after "du". Also, indicate that the amount is located in the "dispositif" (</a:t>
            </a:r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operative part of the ruling) </a:t>
            </a:r>
            <a:r>
              <a:rPr lang="en-US" sz="1500">
                <a:solidFill>
                  <a:srgbClr val="FFFFFF"/>
                </a:solidFill>
              </a:rPr>
              <a:t>after "Lui Alloue" and all synonyms of this sentence</a:t>
            </a:r>
            <a:endParaRPr lang="fr-FR" sz="15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="" xmlns:a16="http://schemas.microsoft.com/office/drawing/2014/main" id="{B94B65B7-81C5-4EDF-A98F-E692B46BBB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1EF4178A-5E90-5BC9-F114-F0FF21F76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546" y="1707332"/>
            <a:ext cx="7977025" cy="32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61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2">
            <a:extLst>
              <a:ext uri="{FF2B5EF4-FFF2-40B4-BE49-F238E27FC236}">
                <a16:creationId xmlns="" xmlns:a16="http://schemas.microsoft.com/office/drawing/2014/main" id="{CB4090AE-2658-40B8-AA5A-4F7ABC2D3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4">
            <a:extLst>
              <a:ext uri="{FF2B5EF4-FFF2-40B4-BE49-F238E27FC236}">
                <a16:creationId xmlns="" xmlns:a16="http://schemas.microsoft.com/office/drawing/2014/main" id="{E07DB9D2-3F69-45D8-8D78-46B02C20BA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re 1">
            <a:extLst>
              <a:ext uri="{FF2B5EF4-FFF2-40B4-BE49-F238E27FC236}">
                <a16:creationId xmlns="" xmlns:a16="http://schemas.microsoft.com/office/drawing/2014/main" id="{B1C57857-DF61-8D27-F9EE-4CD96BE7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fr-FR" sz="3600">
                <a:solidFill>
                  <a:srgbClr val="FFFFFF"/>
                </a:solidFill>
              </a:rPr>
              <a:t>Scraping Process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98FC7570-676B-435D-3F4E-18A53F384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500">
                <a:solidFill>
                  <a:srgbClr val="FFFFFF"/>
                </a:solidFill>
              </a:rPr>
              <a:t>3. Extract the amount using regex, and indicate all signs that could be used for "euros"</a:t>
            </a:r>
            <a:endParaRPr lang="fr-FR" sz="1500">
              <a:solidFill>
                <a:srgbClr val="FFFFFF"/>
              </a:solidFill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="" xmlns:a16="http://schemas.microsoft.com/office/drawing/2014/main" id="{B94B65B7-81C5-4EDF-A98F-E692B46BBB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67B6EB70-6E24-491A-D72E-27B1040B7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378" y="2084015"/>
            <a:ext cx="8052661" cy="211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6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CB4090AE-2658-40B8-AA5A-4F7ABC2D3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4">
            <a:extLst>
              <a:ext uri="{FF2B5EF4-FFF2-40B4-BE49-F238E27FC236}">
                <a16:creationId xmlns="" xmlns:a16="http://schemas.microsoft.com/office/drawing/2014/main" id="{E07DB9D2-3F69-45D8-8D78-46B02C20BA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re 1">
            <a:extLst>
              <a:ext uri="{FF2B5EF4-FFF2-40B4-BE49-F238E27FC236}">
                <a16:creationId xmlns="" xmlns:a16="http://schemas.microsoft.com/office/drawing/2014/main" id="{B1C57857-DF61-8D27-F9EE-4CD96BE7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fr-FR" sz="3600">
                <a:solidFill>
                  <a:srgbClr val="FFFFFF"/>
                </a:solidFill>
              </a:rPr>
              <a:t>Scraping Process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98FC7570-676B-435D-3F4E-18A53F384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500">
                <a:solidFill>
                  <a:srgbClr val="FFFFFF"/>
                </a:solidFill>
              </a:rPr>
              <a:t>4. Filing of the data collected before it is cleaned and analysed</a:t>
            </a:r>
            <a:endParaRPr lang="fr-FR" sz="1500">
              <a:solidFill>
                <a:srgbClr val="FFFFFF"/>
              </a:solidFill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="" xmlns:a16="http://schemas.microsoft.com/office/drawing/2014/main" id="{B94B65B7-81C5-4EDF-A98F-E692B46BBB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C4783F31-7340-AA94-56CB-55FE1910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924" y="1647163"/>
            <a:ext cx="7948269" cy="369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82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CB4090AE-2658-40B8-AA5A-4F7ABC2D3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4">
            <a:extLst>
              <a:ext uri="{FF2B5EF4-FFF2-40B4-BE49-F238E27FC236}">
                <a16:creationId xmlns="" xmlns:a16="http://schemas.microsoft.com/office/drawing/2014/main" id="{E07DB9D2-3F69-45D8-8D78-46B02C20BA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re 1">
            <a:extLst>
              <a:ext uri="{FF2B5EF4-FFF2-40B4-BE49-F238E27FC236}">
                <a16:creationId xmlns="" xmlns:a16="http://schemas.microsoft.com/office/drawing/2014/main" id="{B1C57857-DF61-8D27-F9EE-4CD96BE7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fr-FR" sz="3600">
                <a:solidFill>
                  <a:srgbClr val="FFFFFF"/>
                </a:solidFill>
              </a:rPr>
              <a:t>Scraping Process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98FC7570-676B-435D-3F4E-18A53F384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500">
                <a:solidFill>
                  <a:srgbClr val="FFFFFF"/>
                </a:solidFill>
              </a:rPr>
              <a:t> 5. Confirm the extraction of all collected data</a:t>
            </a:r>
            <a:endParaRPr lang="en-US" sz="1500">
              <a:solidFill>
                <a:srgbClr val="FFFFFF"/>
              </a:solidFill>
              <a:cs typeface="Calibri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="" xmlns:a16="http://schemas.microsoft.com/office/drawing/2014/main" id="{B94B65B7-81C5-4EDF-A98F-E692B46BBB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E17F1488-8E16-F68F-56AF-C7CD36738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05" y="1878362"/>
            <a:ext cx="8048445" cy="269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0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CB4090AE-2658-40B8-AA5A-4F7ABC2D3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07DB9D2-3F69-45D8-8D78-46B02C20BA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BA5A1BFA-86D9-51C2-DC4B-76734F1D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93" y="861892"/>
            <a:ext cx="3084844" cy="2103875"/>
          </a:xfrm>
        </p:spPr>
        <p:txBody>
          <a:bodyPr>
            <a:normAutofit/>
          </a:bodyPr>
          <a:lstStyle/>
          <a:p>
            <a:r>
              <a:rPr lang="fr-FR" sz="3600" err="1">
                <a:solidFill>
                  <a:srgbClr val="FFFFFF"/>
                </a:solidFill>
                <a:ea typeface="+mj-lt"/>
                <a:cs typeface="+mj-lt"/>
              </a:rPr>
              <a:t>Scraping</a:t>
            </a:r>
            <a:r>
              <a:rPr lang="fr-FR" sz="3600">
                <a:solidFill>
                  <a:srgbClr val="FFFFFF"/>
                </a:solidFill>
                <a:ea typeface="+mj-lt"/>
                <a:cs typeface="+mj-lt"/>
              </a:rPr>
              <a:t> in </a:t>
            </a:r>
            <a:r>
              <a:rPr lang="en-US"/>
              <a:t/>
            </a:r>
            <a:br>
              <a:rPr lang="en-US"/>
            </a:br>
            <a:r>
              <a:rPr lang="fr-FR" sz="3600">
                <a:solidFill>
                  <a:srgbClr val="FFFFFF"/>
                </a:solidFill>
                <a:ea typeface="+mj-lt"/>
                <a:cs typeface="+mj-lt"/>
              </a:rPr>
              <a:t>Process</a:t>
            </a:r>
            <a:endParaRPr lang="fr-FR" sz="3600">
              <a:ea typeface="+mj-lt"/>
              <a:cs typeface="+mj-lt"/>
            </a:endParaRPr>
          </a:p>
          <a:p>
            <a:endParaRPr lang="fr-FR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B94B65B7-81C5-4EDF-A98F-E692B46BBB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 4" descr="Une image contenant texte, Site web&#10;&#10;Description générée automatiquement">
            <a:extLst>
              <a:ext uri="{FF2B5EF4-FFF2-40B4-BE49-F238E27FC236}">
                <a16:creationId xmlns="" xmlns:a16="http://schemas.microsoft.com/office/drawing/2014/main" id="{3424535C-49FC-F5FF-E44E-8B523F9DD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7" t="21643" r="28611" b="802"/>
          <a:stretch/>
        </p:blipFill>
        <p:spPr>
          <a:xfrm>
            <a:off x="4238810" y="860231"/>
            <a:ext cx="7950402" cy="55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61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CB4090AE-2658-40B8-AA5A-4F7ABC2D3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07DB9D2-3F69-45D8-8D78-46B02C20BA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BA5A1BFA-86D9-51C2-DC4B-76734F1D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93" y="861892"/>
            <a:ext cx="3084844" cy="2103875"/>
          </a:xfrm>
        </p:spPr>
        <p:txBody>
          <a:bodyPr>
            <a:normAutofit/>
          </a:bodyPr>
          <a:lstStyle/>
          <a:p>
            <a:r>
              <a:rPr lang="fr-FR" sz="3600" dirty="0" err="1">
                <a:solidFill>
                  <a:srgbClr val="FFFFFF"/>
                </a:solidFill>
                <a:ea typeface="+mj-lt"/>
                <a:cs typeface="+mj-lt"/>
              </a:rPr>
              <a:t>Scraping</a:t>
            </a:r>
            <a:r>
              <a:rPr lang="fr-FR" sz="36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endParaRPr lang="fr-FR" sz="3600" dirty="0">
              <a:ea typeface="+mj-lt"/>
              <a:cs typeface="+mj-lt"/>
            </a:endParaRPr>
          </a:p>
          <a:p>
            <a:endParaRPr lang="fr-FR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B94B65B7-81C5-4EDF-A98F-E692B46BBB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1814" y="1167789"/>
            <a:ext cx="7258095" cy="49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8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1BB4EE85-A405-479E-9C83-3E48159BD2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8">
            <a:extLst>
              <a:ext uri="{FF2B5EF4-FFF2-40B4-BE49-F238E27FC236}">
                <a16:creationId xmlns="" xmlns:a16="http://schemas.microsoft.com/office/drawing/2014/main" id="{35C1B87F-6563-4FF7-8C9D-5CB1DBDFF4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10">
            <a:extLst>
              <a:ext uri="{FF2B5EF4-FFF2-40B4-BE49-F238E27FC236}">
                <a16:creationId xmlns="" xmlns:a16="http://schemas.microsoft.com/office/drawing/2014/main" id="{304EC99D-1813-48E6-8154-EA70159A8D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" name="Rectangle 12">
            <a:extLst>
              <a:ext uri="{FF2B5EF4-FFF2-40B4-BE49-F238E27FC236}">
                <a16:creationId xmlns="" xmlns:a16="http://schemas.microsoft.com/office/drawing/2014/main" id="{FBDCECDC-EEE3-4128-AA5E-82A8C08796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="" xmlns:a16="http://schemas.microsoft.com/office/drawing/2014/main" id="{4260EDE0-989C-4E16-AF94-F652294D82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6">
            <a:extLst>
              <a:ext uri="{FF2B5EF4-FFF2-40B4-BE49-F238E27FC236}">
                <a16:creationId xmlns="" xmlns:a16="http://schemas.microsoft.com/office/drawing/2014/main" id="{1F3985C0-E548-44D2-B30E-F3E42DADE1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1AD9FBD2-B26A-3E4B-1764-56398802A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Dataframe</a:t>
            </a:r>
          </a:p>
        </p:txBody>
      </p:sp>
    </p:spTree>
    <p:extLst>
      <p:ext uri="{BB962C8B-B14F-4D97-AF65-F5344CB8AC3E}">
        <p14:creationId xmlns:p14="http://schemas.microsoft.com/office/powerpoint/2010/main" val="43499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CB4090AE-2658-40B8-AA5A-4F7ABC2D3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07DB9D2-3F69-45D8-8D78-46B02C20BA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43A8BE35-0687-E40F-D8D3-21237C47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1710156"/>
            <a:ext cx="3084844" cy="2103875"/>
          </a:xfrm>
        </p:spPr>
        <p:txBody>
          <a:bodyPr>
            <a:normAutofit/>
          </a:bodyPr>
          <a:lstStyle/>
          <a:p>
            <a:r>
              <a:rPr lang="fr-FR" sz="3600" err="1">
                <a:solidFill>
                  <a:srgbClr val="FFFFFF"/>
                </a:solidFill>
                <a:cs typeface="Calibri Light"/>
              </a:rPr>
              <a:t>Build</a:t>
            </a:r>
            <a:r>
              <a:rPr lang="fr-FR" sz="3600">
                <a:solidFill>
                  <a:srgbClr val="FFFFFF"/>
                </a:solidFill>
                <a:cs typeface="Calibri Light"/>
              </a:rPr>
              <a:t> a </a:t>
            </a:r>
            <a:r>
              <a:rPr lang="fr-FR" sz="3600" err="1">
                <a:solidFill>
                  <a:srgbClr val="FFFFFF"/>
                </a:solidFill>
                <a:cs typeface="Calibri Light"/>
              </a:rPr>
              <a:t>dataframe</a:t>
            </a:r>
            <a:endParaRPr lang="fr-FR" sz="3600" err="1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B94B65B7-81C5-4EDF-A98F-E692B46BBB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3AF24408-5596-FF86-B439-97E5F1A57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8" t="33974" b="10897"/>
          <a:stretch/>
        </p:blipFill>
        <p:spPr>
          <a:xfrm>
            <a:off x="4066282" y="1631331"/>
            <a:ext cx="8077806" cy="31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59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A004BF76-D479-9294-7649-93A75D9C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FR" err="1"/>
              <a:t>Summary</a:t>
            </a:r>
          </a:p>
        </p:txBody>
      </p:sp>
      <p:graphicFrame>
        <p:nvGraphicFramePr>
          <p:cNvPr id="15" name="Espace réservé du contenu 2">
            <a:extLst>
              <a:ext uri="{FF2B5EF4-FFF2-40B4-BE49-F238E27FC236}">
                <a16:creationId xmlns="" xmlns:a16="http://schemas.microsoft.com/office/drawing/2014/main" id="{BD20C644-19C5-2B88-A3CE-3EE443EEDC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986766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7033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54505A71-AEBF-5741-575C-F0B6C4199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fr-FR" sz="3600">
                <a:solidFill>
                  <a:srgbClr val="FFFFFF"/>
                </a:solidFill>
                <a:cs typeface="Calibri Light"/>
              </a:rPr>
              <a:t>Export the </a:t>
            </a:r>
            <a:r>
              <a:rPr lang="fr-FR" sz="3600" err="1">
                <a:solidFill>
                  <a:srgbClr val="FFFFFF"/>
                </a:solidFill>
                <a:cs typeface="Calibri Light"/>
              </a:rPr>
              <a:t>dataframe</a:t>
            </a:r>
            <a:endParaRPr lang="fr-FR" sz="3600" err="1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54B3F04-9EAC-45C0-B3CE-0387EEA10A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 5" descr="Une image contenant texte, signe&#10;&#10;Description générée automatiquement">
            <a:extLst>
              <a:ext uri="{FF2B5EF4-FFF2-40B4-BE49-F238E27FC236}">
                <a16:creationId xmlns="" xmlns:a16="http://schemas.microsoft.com/office/drawing/2014/main" id="{B787D7CC-D6A8-928C-4127-2845E8EDC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73" r="3072" b="5000"/>
          <a:stretch/>
        </p:blipFill>
        <p:spPr>
          <a:xfrm>
            <a:off x="4199098" y="1120699"/>
            <a:ext cx="7879926" cy="278925"/>
          </a:xfrm>
        </p:spPr>
      </p:pic>
      <p:pic>
        <p:nvPicPr>
          <p:cNvPr id="6" name="Image 6" descr="Une image contenant table&#10;&#10;Description générée automatiquement">
            <a:extLst>
              <a:ext uri="{FF2B5EF4-FFF2-40B4-BE49-F238E27FC236}">
                <a16:creationId xmlns="" xmlns:a16="http://schemas.microsoft.com/office/drawing/2014/main" id="{07A23D7B-6E47-AE39-B496-93B12FC61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7" t="21935" r="28337" b="-323"/>
          <a:stretch/>
        </p:blipFill>
        <p:spPr>
          <a:xfrm>
            <a:off x="4192438" y="1387265"/>
            <a:ext cx="7882946" cy="498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00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="" xmlns:a16="http://schemas.microsoft.com/office/drawing/2014/main" id="{C3C4A2A4-B9DE-446F-B517-6FC718EA9B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="" xmlns:a16="http://schemas.microsoft.com/office/drawing/2014/main" id="{CD007C7B-2656-49D8-BFD6-EC5AE385378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68E98A8F-49E8-AFED-5ECD-6439C968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fr-FR" sz="3600">
                <a:solidFill>
                  <a:srgbClr val="FFFFFF"/>
                </a:solidFill>
                <a:ea typeface="+mj-lt"/>
                <a:cs typeface="+mj-lt"/>
              </a:rPr>
              <a:t>General information on extracted decisions</a:t>
            </a:r>
            <a:endParaRPr lang="fr-FR" sz="3600">
              <a:solidFill>
                <a:srgbClr val="FFFFFF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23A771F5-9C52-403D-B6C0-3E252B9D61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0" name="Espace réservé du contenu 2">
            <a:extLst>
              <a:ext uri="{FF2B5EF4-FFF2-40B4-BE49-F238E27FC236}">
                <a16:creationId xmlns="" xmlns:a16="http://schemas.microsoft.com/office/drawing/2014/main" id="{D505EE1E-1B8D-33E6-4256-17D028E261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71421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5919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1BB4EE85-A405-479E-9C83-3E48159BD2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8">
            <a:extLst>
              <a:ext uri="{FF2B5EF4-FFF2-40B4-BE49-F238E27FC236}">
                <a16:creationId xmlns="" xmlns:a16="http://schemas.microsoft.com/office/drawing/2014/main" id="{35C1B87F-6563-4FF7-8C9D-5CB1DBDFF4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10">
            <a:extLst>
              <a:ext uri="{FF2B5EF4-FFF2-40B4-BE49-F238E27FC236}">
                <a16:creationId xmlns="" xmlns:a16="http://schemas.microsoft.com/office/drawing/2014/main" id="{304EC99D-1813-48E6-8154-EA70159A8D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" name="Rectangle 12">
            <a:extLst>
              <a:ext uri="{FF2B5EF4-FFF2-40B4-BE49-F238E27FC236}">
                <a16:creationId xmlns="" xmlns:a16="http://schemas.microsoft.com/office/drawing/2014/main" id="{FBDCECDC-EEE3-4128-AA5E-82A8C08796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="" xmlns:a16="http://schemas.microsoft.com/office/drawing/2014/main" id="{4260EDE0-989C-4E16-AF94-F652294D82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6">
            <a:extLst>
              <a:ext uri="{FF2B5EF4-FFF2-40B4-BE49-F238E27FC236}">
                <a16:creationId xmlns="" xmlns:a16="http://schemas.microsoft.com/office/drawing/2014/main" id="{1F3985C0-E548-44D2-B30E-F3E42DADE1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1AD9FBD2-B26A-3E4B-1764-56398802A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  <a:cs typeface="Calibri Light"/>
              </a:rPr>
              <a:t>Results &amp;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152416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36E6FEC8-170C-492C-84E0-54394629D1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DEE940A1-B9E0-4C5D-A55E-B19742379C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81C8E47B-A563-4B44-A9B0-9316605C2E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Money and passport">
            <a:extLst>
              <a:ext uri="{FF2B5EF4-FFF2-40B4-BE49-F238E27FC236}">
                <a16:creationId xmlns="" xmlns:a16="http://schemas.microsoft.com/office/drawing/2014/main" id="{5485EA75-6898-1660-C9EC-6D5D7CD52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5334" r="-1" b="-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="" xmlns:a16="http://schemas.microsoft.com/office/drawing/2014/main" id="{213DE9BE-2727-C9E2-182A-ADBBA9E09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36" y="2104358"/>
            <a:ext cx="12130085" cy="197072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Global average of Article 149 (when attributed) over 22 years</a:t>
            </a:r>
            <a:endParaRPr lang="en-US" sz="7200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3DD585CA-EE01-88DF-4053-1F2AD2BE7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4455621"/>
            <a:ext cx="10058400" cy="1143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cap="all" spc="200" dirty="0">
                <a:solidFill>
                  <a:schemeClr val="tx1"/>
                </a:solidFill>
                <a:latin typeface="+mj-lt"/>
              </a:rPr>
              <a:t>245 008 euros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2C7D7D77-8DF2-444B-A0BB-15B0651955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B7A72AB3-7AC2-4380-8B64-AFC8AC684F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834896F5-ADC0-4F92-891D-8AD641242B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494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6E6FEC8-170C-492C-84E0-54394629D1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EE940A1-B9E0-4C5D-A55E-B19742379C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81C8E47B-A563-4B44-A9B0-9316605C2E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9CEF278-62C5-49CA-8BD9-BCDBE9977F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AE1FD6AD-818A-22E2-1D2E-D2527260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31" y="330517"/>
            <a:ext cx="4468871" cy="137826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Number of Article 149 demanded and granted per year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40ACBD17-9FEF-7C9A-237A-31A84D98D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992" y="2471030"/>
            <a:ext cx="3659246" cy="15544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500" cap="all" spc="200" err="1">
                <a:solidFill>
                  <a:srgbClr val="FFFFFF"/>
                </a:solidFill>
                <a:latin typeface="+mj-lt"/>
              </a:rPr>
              <a:t>Inclure</a:t>
            </a:r>
            <a:r>
              <a:rPr lang="en-US" sz="1500" cap="all" spc="200">
                <a:solidFill>
                  <a:srgbClr val="FFFFFF"/>
                </a:solidFill>
                <a:latin typeface="+mj-lt"/>
              </a:rPr>
              <a:t> </a:t>
            </a:r>
            <a:r>
              <a:rPr lang="en-US" sz="1500" cap="all" spc="200" err="1">
                <a:solidFill>
                  <a:srgbClr val="FFFFFF"/>
                </a:solidFill>
                <a:latin typeface="+mj-lt"/>
              </a:rPr>
              <a:t>ici</a:t>
            </a:r>
            <a:r>
              <a:rPr lang="en-US" sz="1500" cap="all" spc="200">
                <a:solidFill>
                  <a:srgbClr val="FFFFFF"/>
                </a:solidFill>
                <a:latin typeface="+mj-lt"/>
              </a:rPr>
              <a:t> </a:t>
            </a:r>
            <a:r>
              <a:rPr lang="en-US" sz="1500" cap="all" spc="200" err="1">
                <a:solidFill>
                  <a:srgbClr val="FFFFFF"/>
                </a:solidFill>
                <a:latin typeface="+mj-lt"/>
              </a:rPr>
              <a:t>l'image</a:t>
            </a:r>
            <a:r>
              <a:rPr lang="en-US" sz="1500" cap="all" spc="200">
                <a:solidFill>
                  <a:srgbClr val="FFFFFF"/>
                </a:solidFill>
                <a:latin typeface="+mj-lt"/>
              </a:rPr>
              <a:t> du </a:t>
            </a:r>
            <a:r>
              <a:rPr lang="en-US" sz="1500" cap="all" spc="200" err="1">
                <a:solidFill>
                  <a:srgbClr val="FFFFFF"/>
                </a:solidFill>
                <a:latin typeface="+mj-lt"/>
              </a:rPr>
              <a:t>Graphique</a:t>
            </a:r>
            <a:r>
              <a:rPr lang="en-US" sz="1500" cap="all" spc="200">
                <a:solidFill>
                  <a:srgbClr val="FFFFFF"/>
                </a:solidFill>
                <a:latin typeface="+mj-lt"/>
              </a:rPr>
              <a:t> par </a:t>
            </a:r>
            <a:r>
              <a:rPr lang="en-US" sz="1500" cap="all" spc="200" err="1">
                <a:solidFill>
                  <a:srgbClr val="FFFFFF"/>
                </a:solidFill>
                <a:latin typeface="+mj-lt"/>
              </a:rPr>
              <a:t>année</a:t>
            </a:r>
            <a:endParaRPr lang="en-US" sz="1500" cap="all" spc="200" err="1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02E2466B-276C-423A-9377-78508D6A07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 4" descr="Une image contenant graphique&#10;&#10;Description générée automatiquement">
            <a:extLst>
              <a:ext uri="{FF2B5EF4-FFF2-40B4-BE49-F238E27FC236}">
                <a16:creationId xmlns="" xmlns:a16="http://schemas.microsoft.com/office/drawing/2014/main" id="{FF9685FB-8FB1-D2BF-CD2F-EB7B7C7AB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" y="1714561"/>
            <a:ext cx="11839573" cy="390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25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6E6FEC8-170C-492C-84E0-54394629D1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EE940A1-B9E0-4C5D-A55E-B19742379C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81C8E47B-A563-4B44-A9B0-9316605C2E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9CEF278-62C5-49CA-8BD9-BCDBE9977F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AE1FD6AD-818A-22E2-1D2E-D2527260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369" y="50272"/>
            <a:ext cx="3814027" cy="16163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Average value of Article 149, when granted, per year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02E2466B-276C-423A-9377-78508D6A07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 4" descr="Une image contenant graphique&#10;&#10;Description générée automatiquement">
            <a:extLst>
              <a:ext uri="{FF2B5EF4-FFF2-40B4-BE49-F238E27FC236}">
                <a16:creationId xmlns="" xmlns:a16="http://schemas.microsoft.com/office/drawing/2014/main" id="{F43E0841-53A6-EA85-D434-481F72002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26" r="13333" b="-526"/>
          <a:stretch/>
        </p:blipFill>
        <p:spPr>
          <a:xfrm>
            <a:off x="747712" y="1716937"/>
            <a:ext cx="10542758" cy="479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99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6E6FEC8-170C-492C-84E0-54394629D1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EE940A1-B9E0-4C5D-A55E-B19742379C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81C8E47B-A563-4B44-A9B0-9316605C2E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9CEF278-62C5-49CA-8BD9-BCDBE9977F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02E2466B-276C-423A-9377-78508D6A07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AE1FD6AD-818A-22E2-1D2E-D2527260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92390"/>
            <a:ext cx="9671903" cy="161639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Rate of acceptance depending on the court</a:t>
            </a:r>
            <a:endParaRPr lang="fr-FR" sz="6000">
              <a:cs typeface="Calibri Light"/>
            </a:endParaRPr>
          </a:p>
        </p:txBody>
      </p:sp>
      <p:pic>
        <p:nvPicPr>
          <p:cNvPr id="6" name="Image 6" descr="Une image contenant graphique&#10;&#10;Description générée automatiquement">
            <a:extLst>
              <a:ext uri="{FF2B5EF4-FFF2-40B4-BE49-F238E27FC236}">
                <a16:creationId xmlns="" xmlns:a16="http://schemas.microsoft.com/office/drawing/2014/main" id="{C9DA67E8-B2FA-BCD4-B73E-102DF686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32" y="1607519"/>
            <a:ext cx="10089354" cy="505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38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6E6FEC8-170C-492C-84E0-54394629D1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EE940A1-B9E0-4C5D-A55E-B19742379C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81C8E47B-A563-4B44-A9B0-9316605C2E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9CEF278-62C5-49CA-8BD9-BCDBE9977F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02E2466B-276C-423A-9377-78508D6A07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AE1FD6AD-818A-22E2-1D2E-D2527260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69" y="92390"/>
            <a:ext cx="10493435" cy="161639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Average sum granted  depending on the court</a:t>
            </a:r>
            <a:endParaRPr lang="fr-FR" sz="6000">
              <a:cs typeface="Calibri Light"/>
            </a:endParaRPr>
          </a:p>
        </p:txBody>
      </p:sp>
      <p:pic>
        <p:nvPicPr>
          <p:cNvPr id="5" name="Image 5" descr="Une image contenant graphique&#10;&#10;Description générée automatiquement">
            <a:extLst>
              <a:ext uri="{FF2B5EF4-FFF2-40B4-BE49-F238E27FC236}">
                <a16:creationId xmlns="" xmlns:a16="http://schemas.microsoft.com/office/drawing/2014/main" id="{27BE9310-E985-8D92-F2A9-537353FE5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" t="12548" r="1538" b="15589"/>
          <a:stretch/>
        </p:blipFill>
        <p:spPr>
          <a:xfrm>
            <a:off x="533400" y="1714353"/>
            <a:ext cx="11137267" cy="474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90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6E6FEC8-170C-492C-84E0-54394629D1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EE940A1-B9E0-4C5D-A55E-B19742379C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81C8E47B-A563-4B44-A9B0-9316605C2E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9CEF278-62C5-49CA-8BD9-BCDBE9977F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02E2466B-276C-423A-9377-78508D6A07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Image 9">
            <a:extLst>
              <a:ext uri="{FF2B5EF4-FFF2-40B4-BE49-F238E27FC236}">
                <a16:creationId xmlns="" xmlns:a16="http://schemas.microsoft.com/office/drawing/2014/main" id="{2755A048-58D9-BB48-BE89-A60173F93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" t="21723" r="2242" b="11610"/>
          <a:stretch/>
        </p:blipFill>
        <p:spPr>
          <a:xfrm>
            <a:off x="6212681" y="2663015"/>
            <a:ext cx="5839089" cy="2414350"/>
          </a:xfrm>
          <a:prstGeom prst="rect">
            <a:avLst/>
          </a:prstGeom>
        </p:spPr>
      </p:pic>
      <p:pic>
        <p:nvPicPr>
          <p:cNvPr id="10" name="Image 11" descr="Une image contenant texte, horloge&#10;&#10;Description générée automatiquement">
            <a:extLst>
              <a:ext uri="{FF2B5EF4-FFF2-40B4-BE49-F238E27FC236}">
                <a16:creationId xmlns="" xmlns:a16="http://schemas.microsoft.com/office/drawing/2014/main" id="{D628736A-F2B3-96C9-88A1-6821D757F7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3" t="21053" r="1474" b="12514"/>
          <a:stretch/>
        </p:blipFill>
        <p:spPr>
          <a:xfrm>
            <a:off x="104775" y="4103671"/>
            <a:ext cx="6005714" cy="2454072"/>
          </a:xfrm>
          <a:prstGeom prst="rect">
            <a:avLst/>
          </a:prstGeom>
        </p:spPr>
      </p:pic>
      <p:pic>
        <p:nvPicPr>
          <p:cNvPr id="12" name="Image 13">
            <a:extLst>
              <a:ext uri="{FF2B5EF4-FFF2-40B4-BE49-F238E27FC236}">
                <a16:creationId xmlns="" xmlns:a16="http://schemas.microsoft.com/office/drawing/2014/main" id="{96E4E301-A101-1533-31D9-21AEC417A9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9" t="20912" r="1822" b="12144"/>
          <a:stretch/>
        </p:blipFill>
        <p:spPr>
          <a:xfrm>
            <a:off x="104775" y="1531921"/>
            <a:ext cx="6005728" cy="245079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="" xmlns:a16="http://schemas.microsoft.com/office/drawing/2014/main" id="{AE1FD6AD-818A-22E2-1D2E-D2527260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857" y="-562454"/>
            <a:ext cx="9814776" cy="16163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Statistics depending on the day of the week</a:t>
            </a:r>
          </a:p>
        </p:txBody>
      </p:sp>
    </p:spTree>
    <p:extLst>
      <p:ext uri="{BB962C8B-B14F-4D97-AF65-F5344CB8AC3E}">
        <p14:creationId xmlns:p14="http://schemas.microsoft.com/office/powerpoint/2010/main" val="4177106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3" name="Rectangle 232">
            <a:extLst>
              <a:ext uri="{FF2B5EF4-FFF2-40B4-BE49-F238E27FC236}">
                <a16:creationId xmlns="" xmlns:a16="http://schemas.microsoft.com/office/drawing/2014/main" id="{C3C4A2A4-B9DE-446F-B517-6FC718EA9B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="" xmlns:a16="http://schemas.microsoft.com/office/drawing/2014/main" id="{CD007C7B-2656-49D8-BFD6-EC5AE385378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5CA2B2B6-DC81-9C24-8668-635AC6C08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fr-FR" sz="3600">
                <a:solidFill>
                  <a:srgbClr val="FFFFFF"/>
                </a:solidFill>
                <a:cs typeface="Calibri Light"/>
              </a:rPr>
              <a:t>Difficulties &amp; Improvement</a:t>
            </a:r>
            <a:endParaRPr lang="fr-FR" sz="3600">
              <a:solidFill>
                <a:srgbClr val="FFFFFF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="" xmlns:a16="http://schemas.microsoft.com/office/drawing/2014/main" id="{23A771F5-9C52-403D-B6C0-3E252B9D61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29" name="Espace réservé du contenu 226">
            <a:extLst>
              <a:ext uri="{FF2B5EF4-FFF2-40B4-BE49-F238E27FC236}">
                <a16:creationId xmlns="" xmlns:a16="http://schemas.microsoft.com/office/drawing/2014/main" id="{5C187268-385A-77E3-C504-9075FA36E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2375852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4271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7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9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9EDE4787-148C-6DB1-4739-55E15F735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fr-FR" sz="3600" b="1">
                <a:solidFill>
                  <a:srgbClr val="FFFFFF"/>
                </a:solidFill>
                <a:ea typeface="+mj-lt"/>
                <a:cs typeface="+mj-lt"/>
              </a:rPr>
              <a:t>Article 149</a:t>
            </a:r>
            <a:r>
              <a:rPr lang="fr-FR" sz="3600">
                <a:solidFill>
                  <a:srgbClr val="FFFFFF"/>
                </a:solidFill>
                <a:ea typeface="+mj-lt"/>
                <a:cs typeface="+mj-lt"/>
              </a:rPr>
              <a:t> French Criminal </a:t>
            </a:r>
            <a:r>
              <a:rPr lang="fr-FR" sz="3600" err="1">
                <a:solidFill>
                  <a:srgbClr val="FFFFFF"/>
                </a:solidFill>
                <a:ea typeface="+mj-lt"/>
                <a:cs typeface="+mj-lt"/>
              </a:rPr>
              <a:t>Procedure</a:t>
            </a:r>
            <a:r>
              <a:rPr lang="fr-FR" sz="3600">
                <a:solidFill>
                  <a:srgbClr val="FFFFFF"/>
                </a:solidFill>
                <a:ea typeface="+mj-lt"/>
                <a:cs typeface="+mj-lt"/>
              </a:rPr>
              <a:t> Code</a:t>
            </a:r>
            <a:endParaRPr lang="fr-FR" sz="3600">
              <a:solidFill>
                <a:srgbClr val="FFFFFF"/>
              </a:solidFill>
            </a:endParaRPr>
          </a:p>
        </p:txBody>
      </p:sp>
      <p:sp>
        <p:nvSpPr>
          <p:cNvPr id="30" name="Rectangle 11">
            <a:extLst>
              <a:ext uri="{FF2B5EF4-FFF2-40B4-BE49-F238E27FC236}">
                <a16:creationId xmlns="" xmlns:a16="http://schemas.microsoft.com/office/drawing/2014/main" id="{054B3F04-9EAC-45C0-B3CE-0387EEA10A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AED01157-7B26-6B93-DD62-E0871DB33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fr-FR" i="1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b="1" i="1">
                <a:ea typeface="+mn-lt"/>
                <a:cs typeface="+mn-lt"/>
              </a:rPr>
              <a:t>A</a:t>
            </a:r>
            <a:r>
              <a:rPr lang="fr-FR" i="1">
                <a:ea typeface="+mn-lt"/>
                <a:cs typeface="+mn-lt"/>
              </a:rPr>
              <a:t> </a:t>
            </a:r>
            <a:r>
              <a:rPr lang="fr-FR" i="1" err="1">
                <a:ea typeface="+mn-lt"/>
                <a:cs typeface="+mn-lt"/>
              </a:rPr>
              <a:t>person</a:t>
            </a:r>
            <a:r>
              <a:rPr lang="fr-FR" i="1">
                <a:ea typeface="+mn-lt"/>
                <a:cs typeface="+mn-lt"/>
              </a:rPr>
              <a:t> </a:t>
            </a:r>
            <a:r>
              <a:rPr lang="fr-FR" i="1" err="1">
                <a:ea typeface="+mn-lt"/>
                <a:cs typeface="+mn-lt"/>
              </a:rPr>
              <a:t>who</a:t>
            </a:r>
            <a:r>
              <a:rPr lang="fr-FR" i="1">
                <a:ea typeface="+mn-lt"/>
                <a:cs typeface="+mn-lt"/>
              </a:rPr>
              <a:t> has been </a:t>
            </a:r>
            <a:r>
              <a:rPr lang="fr-FR" i="1" err="1">
                <a:ea typeface="+mn-lt"/>
                <a:cs typeface="+mn-lt"/>
              </a:rPr>
              <a:t>remanded</a:t>
            </a:r>
            <a:r>
              <a:rPr lang="fr-FR" i="1">
                <a:ea typeface="+mn-lt"/>
                <a:cs typeface="+mn-lt"/>
              </a:rPr>
              <a:t> in </a:t>
            </a:r>
            <a:r>
              <a:rPr lang="fr-FR" i="1" err="1">
                <a:ea typeface="+mn-lt"/>
                <a:cs typeface="+mn-lt"/>
              </a:rPr>
              <a:t>custody</a:t>
            </a:r>
            <a:r>
              <a:rPr lang="fr-FR" i="1">
                <a:ea typeface="+mn-lt"/>
                <a:cs typeface="+mn-lt"/>
              </a:rPr>
              <a:t> </a:t>
            </a:r>
            <a:r>
              <a:rPr lang="fr-FR" i="1" err="1">
                <a:ea typeface="+mn-lt"/>
                <a:cs typeface="+mn-lt"/>
              </a:rPr>
              <a:t>during</a:t>
            </a:r>
            <a:r>
              <a:rPr lang="fr-FR" i="1">
                <a:ea typeface="+mn-lt"/>
                <a:cs typeface="+mn-lt"/>
              </a:rPr>
              <a:t> </a:t>
            </a:r>
            <a:r>
              <a:rPr lang="fr-FR" i="1" err="1">
                <a:ea typeface="+mn-lt"/>
                <a:cs typeface="+mn-lt"/>
              </a:rPr>
              <a:t>proceedings</a:t>
            </a:r>
            <a:r>
              <a:rPr lang="fr-FR" i="1">
                <a:ea typeface="+mn-lt"/>
                <a:cs typeface="+mn-lt"/>
              </a:rPr>
              <a:t> </a:t>
            </a:r>
            <a:r>
              <a:rPr lang="fr-FR" i="1" err="1">
                <a:ea typeface="+mn-lt"/>
                <a:cs typeface="+mn-lt"/>
              </a:rPr>
              <a:t>which</a:t>
            </a:r>
            <a:r>
              <a:rPr lang="fr-FR" i="1">
                <a:ea typeface="+mn-lt"/>
                <a:cs typeface="+mn-lt"/>
              </a:rPr>
              <a:t> have </a:t>
            </a:r>
            <a:r>
              <a:rPr lang="fr-FR" i="1" err="1">
                <a:ea typeface="+mn-lt"/>
                <a:cs typeface="+mn-lt"/>
              </a:rPr>
              <a:t>ended</a:t>
            </a:r>
            <a:r>
              <a:rPr lang="fr-FR" i="1">
                <a:ea typeface="+mn-lt"/>
                <a:cs typeface="+mn-lt"/>
              </a:rPr>
              <a:t> </a:t>
            </a:r>
            <a:r>
              <a:rPr lang="fr-FR" i="1" err="1">
                <a:ea typeface="+mn-lt"/>
                <a:cs typeface="+mn-lt"/>
              </a:rPr>
              <a:t>with</a:t>
            </a:r>
            <a:r>
              <a:rPr lang="fr-FR" i="1">
                <a:ea typeface="+mn-lt"/>
                <a:cs typeface="+mn-lt"/>
              </a:rPr>
              <a:t> a final </a:t>
            </a:r>
            <a:r>
              <a:rPr lang="fr-FR" i="1" err="1">
                <a:ea typeface="+mn-lt"/>
                <a:cs typeface="+mn-lt"/>
              </a:rPr>
              <a:t>decision</a:t>
            </a:r>
            <a:r>
              <a:rPr lang="fr-FR" i="1">
                <a:ea typeface="+mn-lt"/>
                <a:cs typeface="+mn-lt"/>
              </a:rPr>
              <a:t> to </a:t>
            </a:r>
            <a:r>
              <a:rPr lang="fr-FR" i="1" err="1">
                <a:ea typeface="+mn-lt"/>
                <a:cs typeface="+mn-lt"/>
              </a:rPr>
              <a:t>dismiss</a:t>
            </a:r>
            <a:r>
              <a:rPr lang="fr-FR" i="1">
                <a:ea typeface="+mn-lt"/>
                <a:cs typeface="+mn-lt"/>
              </a:rPr>
              <a:t> the case, </a:t>
            </a:r>
            <a:r>
              <a:rPr lang="fr-FR" i="1" err="1">
                <a:ea typeface="+mn-lt"/>
                <a:cs typeface="+mn-lt"/>
              </a:rPr>
              <a:t>shall</a:t>
            </a:r>
            <a:r>
              <a:rPr lang="fr-FR" i="1">
                <a:ea typeface="+mn-lt"/>
                <a:cs typeface="+mn-lt"/>
              </a:rPr>
              <a:t> </a:t>
            </a:r>
            <a:r>
              <a:rPr lang="fr-FR" i="1" err="1">
                <a:ea typeface="+mn-lt"/>
                <a:cs typeface="+mn-lt"/>
              </a:rPr>
              <a:t>be</a:t>
            </a:r>
            <a:r>
              <a:rPr lang="fr-FR" i="1">
                <a:ea typeface="+mn-lt"/>
                <a:cs typeface="+mn-lt"/>
              </a:rPr>
              <a:t> </a:t>
            </a:r>
            <a:r>
              <a:rPr lang="fr-FR" i="1" err="1">
                <a:ea typeface="+mn-lt"/>
                <a:cs typeface="+mn-lt"/>
              </a:rPr>
              <a:t>entitled</a:t>
            </a:r>
            <a:r>
              <a:rPr lang="fr-FR" i="1">
                <a:ea typeface="+mn-lt"/>
                <a:cs typeface="+mn-lt"/>
              </a:rPr>
              <a:t>, at </a:t>
            </a:r>
            <a:r>
              <a:rPr lang="fr-FR" i="1" err="1">
                <a:ea typeface="+mn-lt"/>
                <a:cs typeface="+mn-lt"/>
              </a:rPr>
              <a:t>his</a:t>
            </a:r>
            <a:r>
              <a:rPr lang="fr-FR" i="1">
                <a:ea typeface="+mn-lt"/>
                <a:cs typeface="+mn-lt"/>
              </a:rPr>
              <a:t> or </a:t>
            </a:r>
            <a:r>
              <a:rPr lang="fr-FR" i="1" err="1">
                <a:ea typeface="+mn-lt"/>
                <a:cs typeface="+mn-lt"/>
              </a:rPr>
              <a:t>her</a:t>
            </a:r>
            <a:r>
              <a:rPr lang="fr-FR" i="1">
                <a:ea typeface="+mn-lt"/>
                <a:cs typeface="+mn-lt"/>
              </a:rPr>
              <a:t> </a:t>
            </a:r>
            <a:r>
              <a:rPr lang="fr-FR" i="1" err="1">
                <a:ea typeface="+mn-lt"/>
                <a:cs typeface="+mn-lt"/>
              </a:rPr>
              <a:t>request</a:t>
            </a:r>
            <a:r>
              <a:rPr lang="fr-FR" i="1">
                <a:ea typeface="+mn-lt"/>
                <a:cs typeface="+mn-lt"/>
              </a:rPr>
              <a:t>, to full compensation for the non-</a:t>
            </a:r>
            <a:r>
              <a:rPr lang="fr-FR" i="1" err="1">
                <a:ea typeface="+mn-lt"/>
                <a:cs typeface="+mn-lt"/>
              </a:rPr>
              <a:t>material</a:t>
            </a:r>
            <a:r>
              <a:rPr lang="fr-FR" i="1">
                <a:ea typeface="+mn-lt"/>
                <a:cs typeface="+mn-lt"/>
              </a:rPr>
              <a:t> and </a:t>
            </a:r>
            <a:r>
              <a:rPr lang="fr-FR" i="1" err="1">
                <a:ea typeface="+mn-lt"/>
                <a:cs typeface="+mn-lt"/>
              </a:rPr>
              <a:t>material</a:t>
            </a:r>
            <a:r>
              <a:rPr lang="fr-FR" i="1">
                <a:ea typeface="+mn-lt"/>
                <a:cs typeface="+mn-lt"/>
              </a:rPr>
              <a:t> damage </a:t>
            </a:r>
            <a:r>
              <a:rPr lang="fr-FR" i="1" err="1">
                <a:ea typeface="+mn-lt"/>
                <a:cs typeface="+mn-lt"/>
              </a:rPr>
              <a:t>caused</a:t>
            </a:r>
            <a:r>
              <a:rPr lang="fr-FR" i="1">
                <a:ea typeface="+mn-lt"/>
                <a:cs typeface="+mn-lt"/>
              </a:rPr>
              <a:t> by </a:t>
            </a:r>
            <a:r>
              <a:rPr lang="fr-FR" i="1" err="1">
                <a:ea typeface="+mn-lt"/>
                <a:cs typeface="+mn-lt"/>
              </a:rPr>
              <a:t>that</a:t>
            </a:r>
            <a:r>
              <a:rPr lang="fr-FR" i="1">
                <a:ea typeface="+mn-lt"/>
                <a:cs typeface="+mn-lt"/>
              </a:rPr>
              <a:t> </a:t>
            </a:r>
            <a:r>
              <a:rPr lang="fr-FR" i="1" err="1">
                <a:ea typeface="+mn-lt"/>
                <a:cs typeface="+mn-lt"/>
              </a:rPr>
              <a:t>detention</a:t>
            </a:r>
            <a:r>
              <a:rPr lang="fr-FR" i="1">
                <a:ea typeface="+mn-lt"/>
                <a:cs typeface="+mn-lt"/>
              </a:rPr>
              <a:t>.</a:t>
            </a:r>
            <a:endParaRPr lang="fr-FR" i="1"/>
          </a:p>
        </p:txBody>
      </p:sp>
    </p:spTree>
    <p:extLst>
      <p:ext uri="{BB962C8B-B14F-4D97-AF65-F5344CB8AC3E}">
        <p14:creationId xmlns:p14="http://schemas.microsoft.com/office/powerpoint/2010/main" val="2452835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36E6FEC8-170C-492C-84E0-54394629D1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DEE940A1-B9E0-4C5D-A55E-B19742379C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4" name="Straight Connector 73">
            <a:extLst>
              <a:ext uri="{FF2B5EF4-FFF2-40B4-BE49-F238E27FC236}">
                <a16:creationId xmlns="" xmlns:a16="http://schemas.microsoft.com/office/drawing/2014/main" id="{81C8E47B-A563-4B44-A9B0-9316605C2E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>
            <a:extLst>
              <a:ext uri="{FF2B5EF4-FFF2-40B4-BE49-F238E27FC236}">
                <a16:creationId xmlns="" xmlns:a16="http://schemas.microsoft.com/office/drawing/2014/main" id="{63A51754-1292-7554-662C-C361A92E7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811" b="11920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="" xmlns:a16="http://schemas.microsoft.com/office/drawing/2014/main" id="{A13C9AFF-8940-30D0-B4D3-4B2E1A9F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27897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>
                <a:solidFill>
                  <a:srgbClr val="FFFFFF"/>
                </a:solidFill>
              </a:rPr>
              <a:t>Thank you!</a:t>
            </a:r>
            <a:endParaRPr lang="fr-FR"/>
          </a:p>
        </p:txBody>
      </p:sp>
      <p:cxnSp>
        <p:nvCxnSpPr>
          <p:cNvPr id="76" name="Straight Connector 75">
            <a:extLst>
              <a:ext uri="{FF2B5EF4-FFF2-40B4-BE49-F238E27FC236}">
                <a16:creationId xmlns="" xmlns:a16="http://schemas.microsoft.com/office/drawing/2014/main" id="{DA6F7D32-4B5B-4568-948E-D895DCD55C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26F036F3-0FAC-4B73-BE94-57ECD9DC49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B25C48A-208C-4C1B-9D6B-5C13C2C61D7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712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="" xmlns:a16="http://schemas.microsoft.com/office/drawing/2014/main" id="{C8DD82D3-D002-45B0-B16A-82B3DA4EFD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51AAC4F6-C911-AFCE-0E9C-71C9069C3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225627"/>
          </a:xfrm>
        </p:spPr>
        <p:txBody>
          <a:bodyPr anchor="ctr">
            <a:normAutofit/>
          </a:bodyPr>
          <a:lstStyle/>
          <a:p>
            <a:r>
              <a:rPr lang="fr-FR" sz="3600"/>
              <a:t>Question</a:t>
            </a:r>
            <a:endParaRPr lang="fr-FR" sz="3600">
              <a:cs typeface="Calibri Ligh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9F09C252-16FE-4557-AD6D-BB5CA77349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29B8A953-2CAD-6CFD-E163-26D6B887B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019" y="643466"/>
            <a:ext cx="6895973" cy="52256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fr-FR">
                <a:ea typeface="+mn-lt"/>
                <a:cs typeface="+mn-lt"/>
              </a:rPr>
              <a:t>Our presentation aims to investigate whether compensations are being paid and, if so, what the average amounts are </a:t>
            </a:r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4C15B19B-E7BB-4060-B12F-3CDA8EF16A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0955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 442">
            <a:extLst>
              <a:ext uri="{FF2B5EF4-FFF2-40B4-BE49-F238E27FC236}">
                <a16:creationId xmlns="" xmlns:a16="http://schemas.microsoft.com/office/drawing/2014/main" id="{A0C9F63A-5E29-4103-8E3A-D402BF2D71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5" name="Rectangle 444">
            <a:extLst>
              <a:ext uri="{FF2B5EF4-FFF2-40B4-BE49-F238E27FC236}">
                <a16:creationId xmlns="" xmlns:a16="http://schemas.microsoft.com/office/drawing/2014/main" id="{8B62E198-FB7D-4B4B-B259-C9EA645FF2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34193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7" name="Straight Connector 446">
            <a:extLst>
              <a:ext uri="{FF2B5EF4-FFF2-40B4-BE49-F238E27FC236}">
                <a16:creationId xmlns="" xmlns:a16="http://schemas.microsoft.com/office/drawing/2014/main" id="{39DA89A7-B168-4B9B-8725-7F6C9CD9BD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9" name="Rectangle 448">
            <a:extLst>
              <a:ext uri="{FF2B5EF4-FFF2-40B4-BE49-F238E27FC236}">
                <a16:creationId xmlns="" xmlns:a16="http://schemas.microsoft.com/office/drawing/2014/main" id="{9E8467CD-13E6-4E89-A2C8-8CA64DF898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/>
              <a:t>/</a:t>
            </a:r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551F6CB6-11D0-794D-3EDC-3D6915273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844374"/>
            <a:ext cx="10058400" cy="1188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75000"/>
                    <a:lumOff val="25000"/>
                  </a:schemeClr>
                </a:solidFill>
              </a:rPr>
              <a:t>Aim of the algorithm</a:t>
            </a:r>
            <a:endParaRPr lang="en-US" sz="4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04" name="ZoneTexte 401">
            <a:extLst>
              <a:ext uri="{FF2B5EF4-FFF2-40B4-BE49-F238E27FC236}">
                <a16:creationId xmlns="" xmlns:a16="http://schemas.microsoft.com/office/drawing/2014/main" id="{A3D5BD2E-058C-1F96-B9AC-AD39ED2619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4155052"/>
              </p:ext>
            </p:extLst>
          </p:nvPr>
        </p:nvGraphicFramePr>
        <p:xfrm>
          <a:off x="1036319" y="1169765"/>
          <a:ext cx="10119362" cy="3765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769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Rectangle 469">
            <a:extLst>
              <a:ext uri="{FF2B5EF4-FFF2-40B4-BE49-F238E27FC236}">
                <a16:creationId xmlns="" xmlns:a16="http://schemas.microsoft.com/office/drawing/2014/main" id="{A0C9F63A-5E29-4103-8E3A-D402BF2D71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2" name="Rectangle 471">
            <a:extLst>
              <a:ext uri="{FF2B5EF4-FFF2-40B4-BE49-F238E27FC236}">
                <a16:creationId xmlns="" xmlns:a16="http://schemas.microsoft.com/office/drawing/2014/main" id="{8B62E198-FB7D-4B4B-B259-C9EA645FF2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34193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74" name="Straight Connector 473">
            <a:extLst>
              <a:ext uri="{FF2B5EF4-FFF2-40B4-BE49-F238E27FC236}">
                <a16:creationId xmlns="" xmlns:a16="http://schemas.microsoft.com/office/drawing/2014/main" id="{39DA89A7-B168-4B9B-8725-7F6C9CD9BD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76" name="Rectangle 475">
            <a:extLst>
              <a:ext uri="{FF2B5EF4-FFF2-40B4-BE49-F238E27FC236}">
                <a16:creationId xmlns="" xmlns:a16="http://schemas.microsoft.com/office/drawing/2014/main" id="{C3C4A2A4-B9DE-446F-B517-6FC718EA9B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="" xmlns:a16="http://schemas.microsoft.com/office/drawing/2014/main" id="{CD007C7B-2656-49D8-BFD6-EC5AE385378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551F6CB6-11D0-794D-3EDC-3D6915273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Method of the algorithm</a:t>
            </a:r>
            <a:endParaRPr lang="en-US"/>
          </a:p>
        </p:txBody>
      </p:sp>
      <p:sp>
        <p:nvSpPr>
          <p:cNvPr id="480" name="Rectangle 479">
            <a:extLst>
              <a:ext uri="{FF2B5EF4-FFF2-40B4-BE49-F238E27FC236}">
                <a16:creationId xmlns="" xmlns:a16="http://schemas.microsoft.com/office/drawing/2014/main" id="{23A771F5-9C52-403D-B6C0-3E252B9D61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40" name="ZoneTexte 401">
            <a:extLst>
              <a:ext uri="{FF2B5EF4-FFF2-40B4-BE49-F238E27FC236}">
                <a16:creationId xmlns="" xmlns:a16="http://schemas.microsoft.com/office/drawing/2014/main" id="{F5ED74C1-0D0F-4DD8-2AFA-4FFA2C1736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8385452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1198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1AAC4F6-C911-AFCE-0E9C-71C9069C3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FR" err="1">
                <a:ea typeface="+mj-lt"/>
                <a:cs typeface="+mj-lt"/>
              </a:rPr>
              <a:t>Summary</a:t>
            </a:r>
            <a:r>
              <a:rPr lang="fr-FR">
                <a:ea typeface="+mj-lt"/>
                <a:cs typeface="+mj-lt"/>
              </a:rPr>
              <a:t> of Actions</a:t>
            </a:r>
          </a:p>
          <a:p>
            <a:endParaRPr lang="fr-FR">
              <a:ea typeface="+mj-lt"/>
              <a:cs typeface="+mj-lt"/>
            </a:endParaRPr>
          </a:p>
        </p:txBody>
      </p:sp>
      <p:graphicFrame>
        <p:nvGraphicFramePr>
          <p:cNvPr id="18" name="Espace réservé du contenu 2">
            <a:extLst>
              <a:ext uri="{FF2B5EF4-FFF2-40B4-BE49-F238E27FC236}">
                <a16:creationId xmlns="" xmlns:a16="http://schemas.microsoft.com/office/drawing/2014/main" id="{69011431-36AF-5B5E-8529-CF8075233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6462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578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1AAC4F6-C911-AFCE-0E9C-71C9069C3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kern="1200">
                <a:latin typeface="+mj-lt"/>
                <a:ea typeface="+mj-ea"/>
                <a:cs typeface="+mj-cs"/>
              </a:rPr>
              <a:t>Collect data using </a:t>
            </a:r>
            <a:r>
              <a:rPr lang="en-US" sz="3400" kern="1200" err="1">
                <a:latin typeface="+mj-lt"/>
                <a:ea typeface="+mj-ea"/>
                <a:cs typeface="+mj-cs"/>
              </a:rPr>
              <a:t>Légifrance</a:t>
            </a:r>
            <a:r>
              <a:rPr lang="en-US" sz="3400" kern="1200">
                <a:latin typeface="+mj-lt"/>
                <a:ea typeface="+mj-ea"/>
                <a:cs typeface="+mj-cs"/>
              </a:rPr>
              <a:t> in order to find judgments</a:t>
            </a:r>
            <a:endParaRPr lang="fr-FR" sz="3400">
              <a:ea typeface="+mj-ea"/>
              <a:cs typeface="+mj-cs"/>
            </a:endParaRPr>
          </a:p>
          <a:p>
            <a:endParaRPr lang="en-US" sz="3400" kern="120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62" name="ZoneTexte 237">
            <a:extLst>
              <a:ext uri="{FF2B5EF4-FFF2-40B4-BE49-F238E27FC236}">
                <a16:creationId xmlns="" xmlns:a16="http://schemas.microsoft.com/office/drawing/2014/main" id="{457CCA6E-D6C0-59E9-4DDA-71F2C84FF7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17264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3683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="" xmlns:a16="http://schemas.microsoft.com/office/drawing/2014/main" id="{1BB4EE85-A405-479E-9C83-3E48159BD2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8">
            <a:extLst>
              <a:ext uri="{FF2B5EF4-FFF2-40B4-BE49-F238E27FC236}">
                <a16:creationId xmlns="" xmlns:a16="http://schemas.microsoft.com/office/drawing/2014/main" id="{35C1B87F-6563-4FF7-8C9D-5CB1DBDFF4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0">
            <a:extLst>
              <a:ext uri="{FF2B5EF4-FFF2-40B4-BE49-F238E27FC236}">
                <a16:creationId xmlns="" xmlns:a16="http://schemas.microsoft.com/office/drawing/2014/main" id="{304EC99D-1813-48E6-8154-EA70159A8D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12">
            <a:extLst>
              <a:ext uri="{FF2B5EF4-FFF2-40B4-BE49-F238E27FC236}">
                <a16:creationId xmlns="" xmlns:a16="http://schemas.microsoft.com/office/drawing/2014/main" id="{FBDCECDC-EEE3-4128-AA5E-82A8C08796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4260EDE0-989C-4E16-AF94-F652294D82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6">
            <a:extLst>
              <a:ext uri="{FF2B5EF4-FFF2-40B4-BE49-F238E27FC236}">
                <a16:creationId xmlns="" xmlns:a16="http://schemas.microsoft.com/office/drawing/2014/main" id="{1F3985C0-E548-44D2-B30E-F3E42DADE1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1AD9FBD2-B26A-3E4B-1764-56398802A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Scraping process</a:t>
            </a:r>
          </a:p>
        </p:txBody>
      </p:sp>
    </p:spTree>
    <p:extLst>
      <p:ext uri="{BB962C8B-B14F-4D97-AF65-F5344CB8AC3E}">
        <p14:creationId xmlns:p14="http://schemas.microsoft.com/office/powerpoint/2010/main" val="301225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288</Words>
  <Application>Microsoft Office PowerPoint</Application>
  <PresentationFormat>Grand écran</PresentationFormat>
  <Paragraphs>97</Paragraphs>
  <Slides>30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3" baseType="lpstr">
      <vt:lpstr>Calibri</vt:lpstr>
      <vt:lpstr>Calibri Light</vt:lpstr>
      <vt:lpstr>Retrospect</vt:lpstr>
      <vt:lpstr>Amounts awarded under Article 149 of the French Code of Criminal Procedure in relation to wrongful detention. </vt:lpstr>
      <vt:lpstr>Summary</vt:lpstr>
      <vt:lpstr>Article 149 French Criminal Procedure Code</vt:lpstr>
      <vt:lpstr>Question</vt:lpstr>
      <vt:lpstr>Aim of the algorithm</vt:lpstr>
      <vt:lpstr>Method of the algorithm</vt:lpstr>
      <vt:lpstr>Summary of Actions </vt:lpstr>
      <vt:lpstr>Collect data using Légifrance in order to find judgments </vt:lpstr>
      <vt:lpstr>Scraping process</vt:lpstr>
      <vt:lpstr>Scraping process</vt:lpstr>
      <vt:lpstr>Scraping Process</vt:lpstr>
      <vt:lpstr>Scraping Process</vt:lpstr>
      <vt:lpstr>Scraping Process</vt:lpstr>
      <vt:lpstr>Scraping Process</vt:lpstr>
      <vt:lpstr>Scraping Process</vt:lpstr>
      <vt:lpstr>Scraping in  Process </vt:lpstr>
      <vt:lpstr>Scraping  </vt:lpstr>
      <vt:lpstr>Dataframe</vt:lpstr>
      <vt:lpstr>Build a dataframe</vt:lpstr>
      <vt:lpstr>Export the dataframe</vt:lpstr>
      <vt:lpstr>General information on extracted decisions</vt:lpstr>
      <vt:lpstr>Results &amp; Interpretation</vt:lpstr>
      <vt:lpstr>Global average of Article 149 (when attributed) over 22 years</vt:lpstr>
      <vt:lpstr>Number of Article 149 demanded and granted per year</vt:lpstr>
      <vt:lpstr>Average value of Article 149, when granted, per year</vt:lpstr>
      <vt:lpstr>Rate of acceptance depending on the court</vt:lpstr>
      <vt:lpstr>Average sum granted  depending on the court</vt:lpstr>
      <vt:lpstr>Statistics depending on the day of the week</vt:lpstr>
      <vt:lpstr>Difficulties &amp; Improvement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Maxime Célérier-Davril</cp:lastModifiedBy>
  <cp:revision>126</cp:revision>
  <dcterms:created xsi:type="dcterms:W3CDTF">2023-03-25T17:59:48Z</dcterms:created>
  <dcterms:modified xsi:type="dcterms:W3CDTF">2023-03-26T19:23:48Z</dcterms:modified>
</cp:coreProperties>
</file>